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47878"/>
    <a:srgbClr val="18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>
        <p:scale>
          <a:sx n="125" d="100"/>
          <a:sy n="125" d="100"/>
        </p:scale>
        <p:origin x="270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9655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1748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96479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28839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9742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514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4948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01084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04544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05010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87969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EBFF2-075C-41A1-9676-8CD38BE75173}" type="datetimeFigureOut">
              <a:rPr lang="bg-BG" smtClean="0"/>
              <a:t>20.11.2023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7190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3E3B5A13-C96D-E6ED-6C9E-4A06CCD22A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C09F571-84EE-936F-2924-40975E86F5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3495599" y="6472043"/>
                </a:moveTo>
                <a:cubicBezTo>
                  <a:pt x="3491840" y="6472043"/>
                  <a:pt x="3488550" y="6473512"/>
                  <a:pt x="3485731" y="6476449"/>
                </a:cubicBezTo>
                <a:cubicBezTo>
                  <a:pt x="3482912" y="6479386"/>
                  <a:pt x="3480914" y="6485788"/>
                  <a:pt x="3479740" y="6495656"/>
                </a:cubicBezTo>
                <a:cubicBezTo>
                  <a:pt x="3478565" y="6506934"/>
                  <a:pt x="3476686" y="6516566"/>
                  <a:pt x="3474102" y="6524555"/>
                </a:cubicBezTo>
                <a:cubicBezTo>
                  <a:pt x="3471517" y="6532543"/>
                  <a:pt x="3468815" y="6539298"/>
                  <a:pt x="3465995" y="6544819"/>
                </a:cubicBezTo>
                <a:cubicBezTo>
                  <a:pt x="3463176" y="6550341"/>
                  <a:pt x="3460768" y="6555274"/>
                  <a:pt x="3458771" y="6559621"/>
                </a:cubicBezTo>
                <a:cubicBezTo>
                  <a:pt x="3456774" y="6563968"/>
                  <a:pt x="3455775" y="6568255"/>
                  <a:pt x="3455775" y="6572485"/>
                </a:cubicBezTo>
                <a:cubicBezTo>
                  <a:pt x="3455775" y="6576009"/>
                  <a:pt x="3456891" y="6578711"/>
                  <a:pt x="3459123" y="6580590"/>
                </a:cubicBezTo>
                <a:cubicBezTo>
                  <a:pt x="3461355" y="6582470"/>
                  <a:pt x="3464351" y="6583410"/>
                  <a:pt x="3468110" y="6583410"/>
                </a:cubicBezTo>
                <a:cubicBezTo>
                  <a:pt x="3471634" y="6583410"/>
                  <a:pt x="3475041" y="6582352"/>
                  <a:pt x="3478331" y="6580238"/>
                </a:cubicBezTo>
                <a:cubicBezTo>
                  <a:pt x="3481619" y="6578123"/>
                  <a:pt x="3484909" y="6574482"/>
                  <a:pt x="3488198" y="6569313"/>
                </a:cubicBezTo>
                <a:cubicBezTo>
                  <a:pt x="3497126" y="6555921"/>
                  <a:pt x="3503646" y="6542470"/>
                  <a:pt x="3507758" y="6528960"/>
                </a:cubicBezTo>
                <a:cubicBezTo>
                  <a:pt x="3511869" y="6515450"/>
                  <a:pt x="3513925" y="6503292"/>
                  <a:pt x="3513925" y="6492484"/>
                </a:cubicBezTo>
                <a:cubicBezTo>
                  <a:pt x="3513925" y="6485436"/>
                  <a:pt x="3512222" y="6480267"/>
                  <a:pt x="3508815" y="6476977"/>
                </a:cubicBezTo>
                <a:cubicBezTo>
                  <a:pt x="3505408" y="6473688"/>
                  <a:pt x="3501003" y="6472043"/>
                  <a:pt x="3495599" y="6472043"/>
                </a:cubicBezTo>
                <a:close/>
                <a:moveTo>
                  <a:pt x="8857906" y="6460766"/>
                </a:moveTo>
                <a:cubicBezTo>
                  <a:pt x="8852268" y="6460766"/>
                  <a:pt x="8847510" y="6462645"/>
                  <a:pt x="8843634" y="6466405"/>
                </a:cubicBezTo>
                <a:cubicBezTo>
                  <a:pt x="8839756" y="6470164"/>
                  <a:pt x="8837818" y="6475098"/>
                  <a:pt x="8837818" y="6481206"/>
                </a:cubicBezTo>
                <a:cubicBezTo>
                  <a:pt x="8837818" y="6489900"/>
                  <a:pt x="8840872" y="6497242"/>
                  <a:pt x="8846981" y="6503233"/>
                </a:cubicBezTo>
                <a:cubicBezTo>
                  <a:pt x="8853090" y="6509224"/>
                  <a:pt x="8860608" y="6512220"/>
                  <a:pt x="8869537" y="6512220"/>
                </a:cubicBezTo>
                <a:cubicBezTo>
                  <a:pt x="8876820" y="6512220"/>
                  <a:pt x="8881989" y="6510164"/>
                  <a:pt x="8885043" y="6506052"/>
                </a:cubicBezTo>
                <a:cubicBezTo>
                  <a:pt x="8888097" y="6501941"/>
                  <a:pt x="8889625" y="6497301"/>
                  <a:pt x="8889625" y="6492132"/>
                </a:cubicBezTo>
                <a:cubicBezTo>
                  <a:pt x="8889625" y="6487198"/>
                  <a:pt x="8888450" y="6482381"/>
                  <a:pt x="8886101" y="6477682"/>
                </a:cubicBezTo>
                <a:cubicBezTo>
                  <a:pt x="8883751" y="6472983"/>
                  <a:pt x="8880168" y="6468989"/>
                  <a:pt x="8875352" y="6465700"/>
                </a:cubicBezTo>
                <a:cubicBezTo>
                  <a:pt x="8870535" y="6462411"/>
                  <a:pt x="8864720" y="6460766"/>
                  <a:pt x="8857906" y="6460766"/>
                </a:cubicBezTo>
                <a:close/>
                <a:moveTo>
                  <a:pt x="4466883" y="6460766"/>
                </a:moveTo>
                <a:cubicBezTo>
                  <a:pt x="4461243" y="6460766"/>
                  <a:pt x="4456485" y="6462645"/>
                  <a:pt x="4452609" y="6466405"/>
                </a:cubicBezTo>
                <a:cubicBezTo>
                  <a:pt x="4448732" y="6470164"/>
                  <a:pt x="4446794" y="6475098"/>
                  <a:pt x="4446794" y="6481207"/>
                </a:cubicBezTo>
                <a:cubicBezTo>
                  <a:pt x="4446794" y="6489900"/>
                  <a:pt x="4449848" y="6497242"/>
                  <a:pt x="4455957" y="6503233"/>
                </a:cubicBezTo>
                <a:cubicBezTo>
                  <a:pt x="4462066" y="6509224"/>
                  <a:pt x="4469584" y="6512220"/>
                  <a:pt x="4478512" y="6512220"/>
                </a:cubicBezTo>
                <a:cubicBezTo>
                  <a:pt x="4485796" y="6512220"/>
                  <a:pt x="4490964" y="6510164"/>
                  <a:pt x="4494019" y="6506052"/>
                </a:cubicBezTo>
                <a:cubicBezTo>
                  <a:pt x="4497073" y="6501941"/>
                  <a:pt x="4498600" y="6497301"/>
                  <a:pt x="4498600" y="6492132"/>
                </a:cubicBezTo>
                <a:cubicBezTo>
                  <a:pt x="4498600" y="6487198"/>
                  <a:pt x="4497426" y="6482381"/>
                  <a:pt x="4495076" y="6477682"/>
                </a:cubicBezTo>
                <a:cubicBezTo>
                  <a:pt x="4492726" y="6472983"/>
                  <a:pt x="4489144" y="6468989"/>
                  <a:pt x="4484327" y="6465700"/>
                </a:cubicBezTo>
                <a:cubicBezTo>
                  <a:pt x="4479510" y="6462411"/>
                  <a:pt x="4473696" y="6460766"/>
                  <a:pt x="4466883" y="6460766"/>
                </a:cubicBezTo>
                <a:close/>
                <a:moveTo>
                  <a:pt x="3413836" y="6446316"/>
                </a:moveTo>
                <a:cubicBezTo>
                  <a:pt x="3408668" y="6446316"/>
                  <a:pt x="3404615" y="6448431"/>
                  <a:pt x="3401677" y="6452660"/>
                </a:cubicBezTo>
                <a:cubicBezTo>
                  <a:pt x="3398740" y="6456889"/>
                  <a:pt x="3396803" y="6464290"/>
                  <a:pt x="3395863" y="6474863"/>
                </a:cubicBezTo>
                <a:cubicBezTo>
                  <a:pt x="3394453" y="6486845"/>
                  <a:pt x="3392162" y="6497594"/>
                  <a:pt x="3388990" y="6507110"/>
                </a:cubicBezTo>
                <a:cubicBezTo>
                  <a:pt x="3385818" y="6516625"/>
                  <a:pt x="3382411" y="6525025"/>
                  <a:pt x="3378770" y="6532308"/>
                </a:cubicBezTo>
                <a:cubicBezTo>
                  <a:pt x="3375128" y="6539592"/>
                  <a:pt x="3372015" y="6546111"/>
                  <a:pt x="3369431" y="6551868"/>
                </a:cubicBezTo>
                <a:cubicBezTo>
                  <a:pt x="3366847" y="6557624"/>
                  <a:pt x="3365555" y="6562852"/>
                  <a:pt x="3365555" y="6567551"/>
                </a:cubicBezTo>
                <a:cubicBezTo>
                  <a:pt x="3365555" y="6571310"/>
                  <a:pt x="3366729" y="6574247"/>
                  <a:pt x="3369079" y="6576361"/>
                </a:cubicBezTo>
                <a:cubicBezTo>
                  <a:pt x="3371428" y="6578476"/>
                  <a:pt x="3374482" y="6579533"/>
                  <a:pt x="3378241" y="6579533"/>
                </a:cubicBezTo>
                <a:cubicBezTo>
                  <a:pt x="3381766" y="6579533"/>
                  <a:pt x="3385114" y="6578300"/>
                  <a:pt x="3388285" y="6575833"/>
                </a:cubicBezTo>
                <a:cubicBezTo>
                  <a:pt x="3391458" y="6573366"/>
                  <a:pt x="3394923" y="6569548"/>
                  <a:pt x="3398682" y="6564379"/>
                </a:cubicBezTo>
                <a:cubicBezTo>
                  <a:pt x="3403381" y="6557330"/>
                  <a:pt x="3407786" y="6549518"/>
                  <a:pt x="3411898" y="6540943"/>
                </a:cubicBezTo>
                <a:cubicBezTo>
                  <a:pt x="3416010" y="6532367"/>
                  <a:pt x="3419710" y="6523497"/>
                  <a:pt x="3422999" y="6514334"/>
                </a:cubicBezTo>
                <a:cubicBezTo>
                  <a:pt x="3426289" y="6505171"/>
                  <a:pt x="3428815" y="6496361"/>
                  <a:pt x="3430577" y="6487903"/>
                </a:cubicBezTo>
                <a:cubicBezTo>
                  <a:pt x="3432339" y="6479444"/>
                  <a:pt x="3433219" y="6471926"/>
                  <a:pt x="3433219" y="6465347"/>
                </a:cubicBezTo>
                <a:cubicBezTo>
                  <a:pt x="3433219" y="6460178"/>
                  <a:pt x="3431399" y="6455714"/>
                  <a:pt x="3427757" y="6451955"/>
                </a:cubicBezTo>
                <a:cubicBezTo>
                  <a:pt x="3424115" y="6448196"/>
                  <a:pt x="3419475" y="6446316"/>
                  <a:pt x="3413836" y="6446316"/>
                </a:cubicBezTo>
                <a:close/>
                <a:moveTo>
                  <a:pt x="7668134" y="6431338"/>
                </a:moveTo>
                <a:cubicBezTo>
                  <a:pt x="7676945" y="6430986"/>
                  <a:pt x="7685931" y="6431103"/>
                  <a:pt x="7695094" y="6431691"/>
                </a:cubicBezTo>
                <a:cubicBezTo>
                  <a:pt x="7704258" y="6432278"/>
                  <a:pt x="7712950" y="6433277"/>
                  <a:pt x="7721174" y="6434686"/>
                </a:cubicBezTo>
                <a:lnTo>
                  <a:pt x="7737234" y="6438372"/>
                </a:lnTo>
                <a:lnTo>
                  <a:pt x="7729808" y="6460942"/>
                </a:lnTo>
                <a:cubicBezTo>
                  <a:pt x="7724287" y="6469048"/>
                  <a:pt x="7717532" y="6475450"/>
                  <a:pt x="7709544" y="6480149"/>
                </a:cubicBezTo>
                <a:cubicBezTo>
                  <a:pt x="7701555" y="6484848"/>
                  <a:pt x="7693098" y="6487198"/>
                  <a:pt x="7684169" y="6487198"/>
                </a:cubicBezTo>
                <a:cubicBezTo>
                  <a:pt x="7672187" y="6487198"/>
                  <a:pt x="7663434" y="6482499"/>
                  <a:pt x="7657913" y="6473101"/>
                </a:cubicBezTo>
                <a:cubicBezTo>
                  <a:pt x="7652392" y="6463703"/>
                  <a:pt x="7649631" y="6451955"/>
                  <a:pt x="7649631" y="6437858"/>
                </a:cubicBezTo>
                <a:lnTo>
                  <a:pt x="7649817" y="6433156"/>
                </a:lnTo>
                <a:close/>
                <a:moveTo>
                  <a:pt x="5725034" y="6431338"/>
                </a:moveTo>
                <a:cubicBezTo>
                  <a:pt x="5733845" y="6430986"/>
                  <a:pt x="5742832" y="6431103"/>
                  <a:pt x="5751995" y="6431691"/>
                </a:cubicBezTo>
                <a:cubicBezTo>
                  <a:pt x="5761158" y="6432278"/>
                  <a:pt x="5769851" y="6433277"/>
                  <a:pt x="5778074" y="6434686"/>
                </a:cubicBezTo>
                <a:lnTo>
                  <a:pt x="5794135" y="6438372"/>
                </a:lnTo>
                <a:lnTo>
                  <a:pt x="5786709" y="6460942"/>
                </a:lnTo>
                <a:cubicBezTo>
                  <a:pt x="5781187" y="6469048"/>
                  <a:pt x="5774433" y="6475450"/>
                  <a:pt x="5766445" y="6480149"/>
                </a:cubicBezTo>
                <a:cubicBezTo>
                  <a:pt x="5758456" y="6484848"/>
                  <a:pt x="5749998" y="6487198"/>
                  <a:pt x="5741071" y="6487198"/>
                </a:cubicBezTo>
                <a:cubicBezTo>
                  <a:pt x="5729088" y="6487198"/>
                  <a:pt x="5720335" y="6482499"/>
                  <a:pt x="5714814" y="6473101"/>
                </a:cubicBezTo>
                <a:cubicBezTo>
                  <a:pt x="5709293" y="6463703"/>
                  <a:pt x="5706532" y="6451955"/>
                  <a:pt x="5706532" y="6437858"/>
                </a:cubicBezTo>
                <a:lnTo>
                  <a:pt x="5706717" y="6433156"/>
                </a:lnTo>
                <a:close/>
                <a:moveTo>
                  <a:pt x="9095942" y="6405211"/>
                </a:moveTo>
                <a:lnTo>
                  <a:pt x="9099185" y="6405435"/>
                </a:lnTo>
                <a:cubicBezTo>
                  <a:pt x="9111401" y="6405200"/>
                  <a:pt x="9122973" y="6406140"/>
                  <a:pt x="9133899" y="6408255"/>
                </a:cubicBezTo>
                <a:cubicBezTo>
                  <a:pt x="9144824" y="6410369"/>
                  <a:pt x="9154457" y="6413071"/>
                  <a:pt x="9162797" y="6416360"/>
                </a:cubicBezTo>
                <a:cubicBezTo>
                  <a:pt x="9171138" y="6419650"/>
                  <a:pt x="9177658" y="6423291"/>
                  <a:pt x="9182356" y="6427285"/>
                </a:cubicBezTo>
                <a:cubicBezTo>
                  <a:pt x="9187056" y="6431280"/>
                  <a:pt x="9189405" y="6435039"/>
                  <a:pt x="9189405" y="6438563"/>
                </a:cubicBezTo>
                <a:cubicBezTo>
                  <a:pt x="9189405" y="6443262"/>
                  <a:pt x="9187466" y="6448137"/>
                  <a:pt x="9183590" y="6453189"/>
                </a:cubicBezTo>
                <a:cubicBezTo>
                  <a:pt x="9179713" y="6458240"/>
                  <a:pt x="9174663" y="6462880"/>
                  <a:pt x="9168436" y="6467110"/>
                </a:cubicBezTo>
                <a:cubicBezTo>
                  <a:pt x="9162210" y="6471339"/>
                  <a:pt x="9155454" y="6474804"/>
                  <a:pt x="9148171" y="6477506"/>
                </a:cubicBezTo>
                <a:cubicBezTo>
                  <a:pt x="9140888" y="6480208"/>
                  <a:pt x="9133839" y="6481559"/>
                  <a:pt x="9127026" y="6481559"/>
                </a:cubicBezTo>
                <a:cubicBezTo>
                  <a:pt x="9122562" y="6481559"/>
                  <a:pt x="9118451" y="6479268"/>
                  <a:pt x="9114691" y="6474687"/>
                </a:cubicBezTo>
                <a:cubicBezTo>
                  <a:pt x="9110932" y="6470105"/>
                  <a:pt x="9107525" y="6463644"/>
                  <a:pt x="9104470" y="6455303"/>
                </a:cubicBezTo>
                <a:cubicBezTo>
                  <a:pt x="9101416" y="6446963"/>
                  <a:pt x="9099067" y="6437388"/>
                  <a:pt x="9097422" y="6426581"/>
                </a:cubicBezTo>
                <a:close/>
                <a:moveTo>
                  <a:pt x="8287664" y="6403673"/>
                </a:moveTo>
                <a:cubicBezTo>
                  <a:pt x="8260410" y="6403673"/>
                  <a:pt x="8233508" y="6404025"/>
                  <a:pt x="8206959" y="6404730"/>
                </a:cubicBezTo>
                <a:cubicBezTo>
                  <a:pt x="8180409" y="6405435"/>
                  <a:pt x="8152920" y="6406962"/>
                  <a:pt x="8124491" y="6409312"/>
                </a:cubicBezTo>
                <a:cubicBezTo>
                  <a:pt x="8119792" y="6409547"/>
                  <a:pt x="8116679" y="6410898"/>
                  <a:pt x="8115152" y="6413365"/>
                </a:cubicBezTo>
                <a:cubicBezTo>
                  <a:pt x="8113624" y="6415832"/>
                  <a:pt x="8112861" y="6418240"/>
                  <a:pt x="8112861" y="6420589"/>
                </a:cubicBezTo>
                <a:cubicBezTo>
                  <a:pt x="8112861" y="6423174"/>
                  <a:pt x="8113977" y="6425641"/>
                  <a:pt x="8116209" y="6427990"/>
                </a:cubicBezTo>
                <a:cubicBezTo>
                  <a:pt x="8118441" y="6430340"/>
                  <a:pt x="8121789" y="6432278"/>
                  <a:pt x="8126253" y="6433805"/>
                </a:cubicBezTo>
                <a:cubicBezTo>
                  <a:pt x="8130718" y="6435333"/>
                  <a:pt x="8136121" y="6436096"/>
                  <a:pt x="8142465" y="6436096"/>
                </a:cubicBezTo>
                <a:cubicBezTo>
                  <a:pt x="8148104" y="6436096"/>
                  <a:pt x="8154976" y="6435920"/>
                  <a:pt x="8163082" y="6435567"/>
                </a:cubicBezTo>
                <a:cubicBezTo>
                  <a:pt x="8171187" y="6435215"/>
                  <a:pt x="8181349" y="6434804"/>
                  <a:pt x="8193567" y="6434334"/>
                </a:cubicBezTo>
                <a:cubicBezTo>
                  <a:pt x="8205784" y="6433864"/>
                  <a:pt x="8220938" y="6433453"/>
                  <a:pt x="8239030" y="6433100"/>
                </a:cubicBezTo>
                <a:cubicBezTo>
                  <a:pt x="8257120" y="6432748"/>
                  <a:pt x="8279088" y="6432572"/>
                  <a:pt x="8304932" y="6432572"/>
                </a:cubicBezTo>
                <a:cubicBezTo>
                  <a:pt x="8310572" y="6432572"/>
                  <a:pt x="8314918" y="6431515"/>
                  <a:pt x="8317972" y="6429400"/>
                </a:cubicBezTo>
                <a:cubicBezTo>
                  <a:pt x="8321027" y="6427285"/>
                  <a:pt x="8322554" y="6424349"/>
                  <a:pt x="8322554" y="6420589"/>
                </a:cubicBezTo>
                <a:cubicBezTo>
                  <a:pt x="8322554" y="6418475"/>
                  <a:pt x="8321438" y="6416125"/>
                  <a:pt x="8319206" y="6413541"/>
                </a:cubicBezTo>
                <a:cubicBezTo>
                  <a:pt x="8316974" y="6410956"/>
                  <a:pt x="8313332" y="6408666"/>
                  <a:pt x="8308281" y="6406669"/>
                </a:cubicBezTo>
                <a:cubicBezTo>
                  <a:pt x="8303229" y="6404672"/>
                  <a:pt x="8296357" y="6403673"/>
                  <a:pt x="8287664" y="6403673"/>
                </a:cubicBezTo>
                <a:close/>
                <a:moveTo>
                  <a:pt x="4722103" y="6388164"/>
                </a:moveTo>
                <a:lnTo>
                  <a:pt x="4724372" y="6388519"/>
                </a:lnTo>
                <a:cubicBezTo>
                  <a:pt x="4747396" y="6388519"/>
                  <a:pt x="4766134" y="6389400"/>
                  <a:pt x="4780583" y="6391162"/>
                </a:cubicBezTo>
                <a:cubicBezTo>
                  <a:pt x="4795032" y="6392924"/>
                  <a:pt x="4805546" y="6396096"/>
                  <a:pt x="4812125" y="6400677"/>
                </a:cubicBezTo>
                <a:cubicBezTo>
                  <a:pt x="4818704" y="6405259"/>
                  <a:pt x="4821993" y="6411661"/>
                  <a:pt x="4821993" y="6419885"/>
                </a:cubicBezTo>
                <a:cubicBezTo>
                  <a:pt x="4821993" y="6427873"/>
                  <a:pt x="4819643" y="6435685"/>
                  <a:pt x="4814945" y="6443321"/>
                </a:cubicBezTo>
                <a:cubicBezTo>
                  <a:pt x="4810245" y="6450957"/>
                  <a:pt x="4804195" y="6457829"/>
                  <a:pt x="4796795" y="6463938"/>
                </a:cubicBezTo>
                <a:cubicBezTo>
                  <a:pt x="4789394" y="6470046"/>
                  <a:pt x="4781582" y="6474922"/>
                  <a:pt x="4773358" y="6478563"/>
                </a:cubicBezTo>
                <a:cubicBezTo>
                  <a:pt x="4765135" y="6482205"/>
                  <a:pt x="4757499" y="6484026"/>
                  <a:pt x="4750451" y="6484026"/>
                </a:cubicBezTo>
                <a:cubicBezTo>
                  <a:pt x="4740347" y="6484026"/>
                  <a:pt x="4732829" y="6480325"/>
                  <a:pt x="4727895" y="6472924"/>
                </a:cubicBezTo>
                <a:cubicBezTo>
                  <a:pt x="4722961" y="6465524"/>
                  <a:pt x="4720495" y="6456067"/>
                  <a:pt x="4720495" y="6444554"/>
                </a:cubicBezTo>
                <a:cubicBezTo>
                  <a:pt x="4720495" y="6440325"/>
                  <a:pt x="4720612" y="6434745"/>
                  <a:pt x="4720847" y="6427814"/>
                </a:cubicBezTo>
                <a:cubicBezTo>
                  <a:pt x="4721082" y="6420883"/>
                  <a:pt x="4721317" y="6413541"/>
                  <a:pt x="4721552" y="6405788"/>
                </a:cubicBezTo>
                <a:close/>
                <a:moveTo>
                  <a:pt x="7284906" y="6367370"/>
                </a:moveTo>
                <a:lnTo>
                  <a:pt x="7290787" y="6378827"/>
                </a:lnTo>
                <a:cubicBezTo>
                  <a:pt x="7295016" y="6388108"/>
                  <a:pt x="7299421" y="6398974"/>
                  <a:pt x="7304003" y="6411426"/>
                </a:cubicBezTo>
                <a:cubicBezTo>
                  <a:pt x="7308584" y="6423879"/>
                  <a:pt x="7312872" y="6436742"/>
                  <a:pt x="7316866" y="6450017"/>
                </a:cubicBezTo>
                <a:lnTo>
                  <a:pt x="7324204" y="6478417"/>
                </a:lnTo>
                <a:lnTo>
                  <a:pt x="7288320" y="6478916"/>
                </a:lnTo>
                <a:cubicBezTo>
                  <a:pt x="7275163" y="6479268"/>
                  <a:pt x="7262416" y="6479797"/>
                  <a:pt x="7250082" y="6480502"/>
                </a:cubicBezTo>
                <a:lnTo>
                  <a:pt x="7236181" y="6481453"/>
                </a:lnTo>
                <a:lnTo>
                  <a:pt x="7239509" y="6470105"/>
                </a:lnTo>
                <a:cubicBezTo>
                  <a:pt x="7241976" y="6462469"/>
                  <a:pt x="7244678" y="6454540"/>
                  <a:pt x="7247614" y="6446316"/>
                </a:cubicBezTo>
                <a:cubicBezTo>
                  <a:pt x="7250552" y="6438093"/>
                  <a:pt x="7253782" y="6429400"/>
                  <a:pt x="7257306" y="6420237"/>
                </a:cubicBezTo>
                <a:cubicBezTo>
                  <a:pt x="7262475" y="6407785"/>
                  <a:pt x="7268055" y="6396155"/>
                  <a:pt x="7274047" y="6385347"/>
                </a:cubicBezTo>
                <a:cubicBezTo>
                  <a:pt x="7277042" y="6379943"/>
                  <a:pt x="7280024" y="6374892"/>
                  <a:pt x="7282990" y="6370193"/>
                </a:cubicBezTo>
                <a:close/>
                <a:moveTo>
                  <a:pt x="4322632" y="6367369"/>
                </a:moveTo>
                <a:lnTo>
                  <a:pt x="4328513" y="6378827"/>
                </a:lnTo>
                <a:cubicBezTo>
                  <a:pt x="4332741" y="6388108"/>
                  <a:pt x="4337146" y="6398974"/>
                  <a:pt x="4341728" y="6411426"/>
                </a:cubicBezTo>
                <a:cubicBezTo>
                  <a:pt x="4346310" y="6423879"/>
                  <a:pt x="4350597" y="6436742"/>
                  <a:pt x="4354592" y="6450017"/>
                </a:cubicBezTo>
                <a:lnTo>
                  <a:pt x="4361930" y="6478417"/>
                </a:lnTo>
                <a:lnTo>
                  <a:pt x="4326045" y="6478916"/>
                </a:lnTo>
                <a:cubicBezTo>
                  <a:pt x="4312888" y="6479268"/>
                  <a:pt x="4300142" y="6479797"/>
                  <a:pt x="4287808" y="6480502"/>
                </a:cubicBezTo>
                <a:lnTo>
                  <a:pt x="4273907" y="6481453"/>
                </a:lnTo>
                <a:lnTo>
                  <a:pt x="4277234" y="6470105"/>
                </a:lnTo>
                <a:cubicBezTo>
                  <a:pt x="4279701" y="6462469"/>
                  <a:pt x="4282403" y="6454540"/>
                  <a:pt x="4285340" y="6446316"/>
                </a:cubicBezTo>
                <a:cubicBezTo>
                  <a:pt x="4288277" y="6438093"/>
                  <a:pt x="4291507" y="6429400"/>
                  <a:pt x="4295032" y="6420237"/>
                </a:cubicBezTo>
                <a:cubicBezTo>
                  <a:pt x="4300200" y="6407785"/>
                  <a:pt x="4305781" y="6396155"/>
                  <a:pt x="4311772" y="6385347"/>
                </a:cubicBezTo>
                <a:cubicBezTo>
                  <a:pt x="4314768" y="6379943"/>
                  <a:pt x="4317749" y="6374892"/>
                  <a:pt x="4320715" y="6370193"/>
                </a:cubicBezTo>
                <a:close/>
                <a:moveTo>
                  <a:pt x="9537325" y="6362439"/>
                </a:moveTo>
                <a:cubicBezTo>
                  <a:pt x="9547898" y="6362439"/>
                  <a:pt x="9557766" y="6364201"/>
                  <a:pt x="9566928" y="6367726"/>
                </a:cubicBezTo>
                <a:cubicBezTo>
                  <a:pt x="9576092" y="6371250"/>
                  <a:pt x="9584256" y="6376301"/>
                  <a:pt x="9591422" y="6382880"/>
                </a:cubicBezTo>
                <a:cubicBezTo>
                  <a:pt x="9598588" y="6389458"/>
                  <a:pt x="9604168" y="6397271"/>
                  <a:pt x="9608163" y="6406316"/>
                </a:cubicBezTo>
                <a:cubicBezTo>
                  <a:pt x="9612157" y="6415362"/>
                  <a:pt x="9614153" y="6425523"/>
                  <a:pt x="9614153" y="6436801"/>
                </a:cubicBezTo>
                <a:cubicBezTo>
                  <a:pt x="9614153" y="6453012"/>
                  <a:pt x="9610042" y="6464466"/>
                  <a:pt x="9601819" y="6471162"/>
                </a:cubicBezTo>
                <a:cubicBezTo>
                  <a:pt x="9593595" y="6477858"/>
                  <a:pt x="9582905" y="6481207"/>
                  <a:pt x="9569748" y="6481207"/>
                </a:cubicBezTo>
                <a:cubicBezTo>
                  <a:pt x="9561055" y="6481207"/>
                  <a:pt x="9554182" y="6480502"/>
                  <a:pt x="9549132" y="6479092"/>
                </a:cubicBezTo>
                <a:cubicBezTo>
                  <a:pt x="9544080" y="6477682"/>
                  <a:pt x="9540026" y="6476096"/>
                  <a:pt x="9536973" y="6474334"/>
                </a:cubicBezTo>
                <a:lnTo>
                  <a:pt x="9531009" y="6470675"/>
                </a:lnTo>
                <a:lnTo>
                  <a:pt x="9527457" y="6451603"/>
                </a:lnTo>
                <a:cubicBezTo>
                  <a:pt x="9524873" y="6439620"/>
                  <a:pt x="9522640" y="6427344"/>
                  <a:pt x="9520761" y="6414774"/>
                </a:cubicBezTo>
                <a:cubicBezTo>
                  <a:pt x="9518881" y="6402205"/>
                  <a:pt x="9517942" y="6388871"/>
                  <a:pt x="9517942" y="6374774"/>
                </a:cubicBezTo>
                <a:lnTo>
                  <a:pt x="9516022" y="6364918"/>
                </a:lnTo>
                <a:lnTo>
                  <a:pt x="9521466" y="6364201"/>
                </a:lnTo>
                <a:cubicBezTo>
                  <a:pt x="9526635" y="6363027"/>
                  <a:pt x="9531921" y="6362439"/>
                  <a:pt x="9537325" y="6362439"/>
                </a:cubicBezTo>
                <a:close/>
                <a:moveTo>
                  <a:pt x="8689600" y="6362439"/>
                </a:moveTo>
                <a:cubicBezTo>
                  <a:pt x="8700173" y="6362439"/>
                  <a:pt x="8710041" y="6364201"/>
                  <a:pt x="8719203" y="6367726"/>
                </a:cubicBezTo>
                <a:cubicBezTo>
                  <a:pt x="8728367" y="6371250"/>
                  <a:pt x="8736531" y="6376301"/>
                  <a:pt x="8743697" y="6382880"/>
                </a:cubicBezTo>
                <a:cubicBezTo>
                  <a:pt x="8750863" y="6389458"/>
                  <a:pt x="8756443" y="6397271"/>
                  <a:pt x="8760438" y="6406316"/>
                </a:cubicBezTo>
                <a:cubicBezTo>
                  <a:pt x="8764432" y="6415362"/>
                  <a:pt x="8766428" y="6425523"/>
                  <a:pt x="8766428" y="6436801"/>
                </a:cubicBezTo>
                <a:cubicBezTo>
                  <a:pt x="8766428" y="6453012"/>
                  <a:pt x="8762317" y="6464466"/>
                  <a:pt x="8754094" y="6471162"/>
                </a:cubicBezTo>
                <a:cubicBezTo>
                  <a:pt x="8745870" y="6477858"/>
                  <a:pt x="8735180" y="6481206"/>
                  <a:pt x="8722023" y="6481206"/>
                </a:cubicBezTo>
                <a:cubicBezTo>
                  <a:pt x="8713330" y="6481206"/>
                  <a:pt x="8706457" y="6480502"/>
                  <a:pt x="8701407" y="6479092"/>
                </a:cubicBezTo>
                <a:cubicBezTo>
                  <a:pt x="8696355" y="6477682"/>
                  <a:pt x="8692301" y="6476096"/>
                  <a:pt x="8689248" y="6474334"/>
                </a:cubicBezTo>
                <a:lnTo>
                  <a:pt x="8683284" y="6470675"/>
                </a:lnTo>
                <a:lnTo>
                  <a:pt x="8679732" y="6451603"/>
                </a:lnTo>
                <a:cubicBezTo>
                  <a:pt x="8677148" y="6439620"/>
                  <a:pt x="8674915" y="6427344"/>
                  <a:pt x="8673036" y="6414774"/>
                </a:cubicBezTo>
                <a:cubicBezTo>
                  <a:pt x="8671156" y="6402205"/>
                  <a:pt x="8670217" y="6388871"/>
                  <a:pt x="8670217" y="6374774"/>
                </a:cubicBezTo>
                <a:lnTo>
                  <a:pt x="8668297" y="6364918"/>
                </a:lnTo>
                <a:lnTo>
                  <a:pt x="8673741" y="6364201"/>
                </a:lnTo>
                <a:cubicBezTo>
                  <a:pt x="8678909" y="6363027"/>
                  <a:pt x="8684196" y="6362439"/>
                  <a:pt x="8689600" y="6362439"/>
                </a:cubicBezTo>
                <a:close/>
                <a:moveTo>
                  <a:pt x="7506690" y="6361382"/>
                </a:moveTo>
                <a:cubicBezTo>
                  <a:pt x="7520787" y="6361382"/>
                  <a:pt x="7531888" y="6366492"/>
                  <a:pt x="7539994" y="6376712"/>
                </a:cubicBezTo>
                <a:cubicBezTo>
                  <a:pt x="7548100" y="6386933"/>
                  <a:pt x="7552153" y="6401089"/>
                  <a:pt x="7552153" y="6419180"/>
                </a:cubicBezTo>
                <a:cubicBezTo>
                  <a:pt x="7552153" y="6438916"/>
                  <a:pt x="7547454" y="6454716"/>
                  <a:pt x="7538056" y="6466581"/>
                </a:cubicBezTo>
                <a:cubicBezTo>
                  <a:pt x="7528658" y="6478446"/>
                  <a:pt x="7516206" y="6484378"/>
                  <a:pt x="7500699" y="6484378"/>
                </a:cubicBezTo>
                <a:cubicBezTo>
                  <a:pt x="7482373" y="6484378"/>
                  <a:pt x="7467806" y="6478681"/>
                  <a:pt x="7456998" y="6467286"/>
                </a:cubicBezTo>
                <a:cubicBezTo>
                  <a:pt x="7446190" y="6455891"/>
                  <a:pt x="7440786" y="6440678"/>
                  <a:pt x="7440786" y="6421647"/>
                </a:cubicBezTo>
                <a:cubicBezTo>
                  <a:pt x="7440786" y="6414363"/>
                  <a:pt x="7441961" y="6407608"/>
                  <a:pt x="7444311" y="6401382"/>
                </a:cubicBezTo>
                <a:lnTo>
                  <a:pt x="7449165" y="6393454"/>
                </a:lnTo>
                <a:lnTo>
                  <a:pt x="7453826" y="6395215"/>
                </a:lnTo>
                <a:cubicBezTo>
                  <a:pt x="7456880" y="6395215"/>
                  <a:pt x="7459347" y="6394451"/>
                  <a:pt x="7461227" y="6392924"/>
                </a:cubicBezTo>
                <a:cubicBezTo>
                  <a:pt x="7463107" y="6391397"/>
                  <a:pt x="7464928" y="6389224"/>
                  <a:pt x="7466690" y="6386404"/>
                </a:cubicBezTo>
                <a:cubicBezTo>
                  <a:pt x="7468452" y="6383585"/>
                  <a:pt x="7471212" y="6380413"/>
                  <a:pt x="7474972" y="6376889"/>
                </a:cubicBezTo>
                <a:cubicBezTo>
                  <a:pt x="7479671" y="6372190"/>
                  <a:pt x="7484252" y="6368430"/>
                  <a:pt x="7488717" y="6365611"/>
                </a:cubicBezTo>
                <a:cubicBezTo>
                  <a:pt x="7493180" y="6362792"/>
                  <a:pt x="7499171" y="6361382"/>
                  <a:pt x="7506690" y="6361382"/>
                </a:cubicBezTo>
                <a:close/>
                <a:moveTo>
                  <a:pt x="5563590" y="6361382"/>
                </a:moveTo>
                <a:cubicBezTo>
                  <a:pt x="5577688" y="6361382"/>
                  <a:pt x="5588789" y="6366492"/>
                  <a:pt x="5596895" y="6376712"/>
                </a:cubicBezTo>
                <a:cubicBezTo>
                  <a:pt x="5605001" y="6386933"/>
                  <a:pt x="5609054" y="6401089"/>
                  <a:pt x="5609054" y="6419180"/>
                </a:cubicBezTo>
                <a:cubicBezTo>
                  <a:pt x="5609054" y="6438916"/>
                  <a:pt x="5604355" y="6454716"/>
                  <a:pt x="5594956" y="6466581"/>
                </a:cubicBezTo>
                <a:cubicBezTo>
                  <a:pt x="5585558" y="6478446"/>
                  <a:pt x="5573106" y="6484378"/>
                  <a:pt x="5557599" y="6484378"/>
                </a:cubicBezTo>
                <a:cubicBezTo>
                  <a:pt x="5539273" y="6484378"/>
                  <a:pt x="5524707" y="6478681"/>
                  <a:pt x="5513898" y="6467286"/>
                </a:cubicBezTo>
                <a:cubicBezTo>
                  <a:pt x="5503091" y="6455891"/>
                  <a:pt x="5497687" y="6440678"/>
                  <a:pt x="5497687" y="6421647"/>
                </a:cubicBezTo>
                <a:cubicBezTo>
                  <a:pt x="5497687" y="6414363"/>
                  <a:pt x="5498862" y="6407608"/>
                  <a:pt x="5501211" y="6401382"/>
                </a:cubicBezTo>
                <a:lnTo>
                  <a:pt x="5506065" y="6393454"/>
                </a:lnTo>
                <a:lnTo>
                  <a:pt x="5510727" y="6395215"/>
                </a:lnTo>
                <a:cubicBezTo>
                  <a:pt x="5513781" y="6395215"/>
                  <a:pt x="5516248" y="6394451"/>
                  <a:pt x="5518128" y="6392924"/>
                </a:cubicBezTo>
                <a:cubicBezTo>
                  <a:pt x="5520007" y="6391397"/>
                  <a:pt x="5521828" y="6389224"/>
                  <a:pt x="5523591" y="6386404"/>
                </a:cubicBezTo>
                <a:cubicBezTo>
                  <a:pt x="5525352" y="6383585"/>
                  <a:pt x="5528113" y="6380413"/>
                  <a:pt x="5531872" y="6376889"/>
                </a:cubicBezTo>
                <a:cubicBezTo>
                  <a:pt x="5536571" y="6372190"/>
                  <a:pt x="5541153" y="6368430"/>
                  <a:pt x="5545617" y="6365611"/>
                </a:cubicBezTo>
                <a:cubicBezTo>
                  <a:pt x="5550081" y="6362792"/>
                  <a:pt x="5556072" y="6361382"/>
                  <a:pt x="5563590" y="6361382"/>
                </a:cubicBezTo>
                <a:close/>
                <a:moveTo>
                  <a:pt x="6873811" y="6361030"/>
                </a:moveTo>
                <a:cubicBezTo>
                  <a:pt x="6882974" y="6361030"/>
                  <a:pt x="6889553" y="6363027"/>
                  <a:pt x="6893547" y="6367021"/>
                </a:cubicBezTo>
                <a:cubicBezTo>
                  <a:pt x="6897541" y="6371015"/>
                  <a:pt x="6899538" y="6377006"/>
                  <a:pt x="6899538" y="6384994"/>
                </a:cubicBezTo>
                <a:cubicBezTo>
                  <a:pt x="6899538" y="6392043"/>
                  <a:pt x="6896954" y="6398269"/>
                  <a:pt x="6891785" y="6403673"/>
                </a:cubicBezTo>
                <a:cubicBezTo>
                  <a:pt x="6886616" y="6409077"/>
                  <a:pt x="6879626" y="6413247"/>
                  <a:pt x="6870816" y="6416184"/>
                </a:cubicBezTo>
                <a:cubicBezTo>
                  <a:pt x="6862005" y="6419121"/>
                  <a:pt x="6851726" y="6420589"/>
                  <a:pt x="6839979" y="6420589"/>
                </a:cubicBezTo>
                <a:cubicBezTo>
                  <a:pt x="6832695" y="6420589"/>
                  <a:pt x="6827115" y="6420178"/>
                  <a:pt x="6823238" y="6419356"/>
                </a:cubicBezTo>
                <a:lnTo>
                  <a:pt x="6814631" y="6418260"/>
                </a:lnTo>
                <a:lnTo>
                  <a:pt x="6816013" y="6409488"/>
                </a:lnTo>
                <a:cubicBezTo>
                  <a:pt x="6819068" y="6400207"/>
                  <a:pt x="6823356" y="6391925"/>
                  <a:pt x="6828877" y="6384642"/>
                </a:cubicBezTo>
                <a:cubicBezTo>
                  <a:pt x="6834398" y="6377359"/>
                  <a:pt x="6840977" y="6371602"/>
                  <a:pt x="6848613" y="6367373"/>
                </a:cubicBezTo>
                <a:cubicBezTo>
                  <a:pt x="6856248" y="6363144"/>
                  <a:pt x="6864648" y="6361030"/>
                  <a:pt x="6873811" y="6361030"/>
                </a:cubicBezTo>
                <a:close/>
                <a:moveTo>
                  <a:pt x="5959411" y="6361030"/>
                </a:moveTo>
                <a:cubicBezTo>
                  <a:pt x="5968574" y="6361030"/>
                  <a:pt x="5975153" y="6363027"/>
                  <a:pt x="5979147" y="6367021"/>
                </a:cubicBezTo>
                <a:cubicBezTo>
                  <a:pt x="5983141" y="6371015"/>
                  <a:pt x="5985138" y="6377006"/>
                  <a:pt x="5985138" y="6384994"/>
                </a:cubicBezTo>
                <a:cubicBezTo>
                  <a:pt x="5985138" y="6392043"/>
                  <a:pt x="5982555" y="6398269"/>
                  <a:pt x="5977385" y="6403673"/>
                </a:cubicBezTo>
                <a:cubicBezTo>
                  <a:pt x="5972216" y="6409077"/>
                  <a:pt x="5965226" y="6413247"/>
                  <a:pt x="5956416" y="6416184"/>
                </a:cubicBezTo>
                <a:cubicBezTo>
                  <a:pt x="5947606" y="6419121"/>
                  <a:pt x="5937326" y="6420589"/>
                  <a:pt x="5925579" y="6420589"/>
                </a:cubicBezTo>
                <a:cubicBezTo>
                  <a:pt x="5918295" y="6420589"/>
                  <a:pt x="5912715" y="6420178"/>
                  <a:pt x="5908838" y="6419356"/>
                </a:cubicBezTo>
                <a:lnTo>
                  <a:pt x="5900231" y="6418260"/>
                </a:lnTo>
                <a:lnTo>
                  <a:pt x="5901614" y="6409488"/>
                </a:lnTo>
                <a:cubicBezTo>
                  <a:pt x="5904668" y="6400207"/>
                  <a:pt x="5908956" y="6391925"/>
                  <a:pt x="5914477" y="6384642"/>
                </a:cubicBezTo>
                <a:cubicBezTo>
                  <a:pt x="5919999" y="6377359"/>
                  <a:pt x="5926577" y="6371602"/>
                  <a:pt x="5934213" y="6367373"/>
                </a:cubicBezTo>
                <a:cubicBezTo>
                  <a:pt x="5941850" y="6363144"/>
                  <a:pt x="5950248" y="6361030"/>
                  <a:pt x="5959411" y="6361030"/>
                </a:cubicBezTo>
                <a:close/>
                <a:moveTo>
                  <a:pt x="7713420" y="6356096"/>
                </a:moveTo>
                <a:cubicBezTo>
                  <a:pt x="7719529" y="6356096"/>
                  <a:pt x="7723817" y="6357153"/>
                  <a:pt x="7726284" y="6359267"/>
                </a:cubicBezTo>
                <a:cubicBezTo>
                  <a:pt x="7728751" y="6361382"/>
                  <a:pt x="7729984" y="6363966"/>
                  <a:pt x="7729984" y="6367021"/>
                </a:cubicBezTo>
                <a:cubicBezTo>
                  <a:pt x="7729984" y="6371720"/>
                  <a:pt x="7727987" y="6376595"/>
                  <a:pt x="7723993" y="6381646"/>
                </a:cubicBezTo>
                <a:cubicBezTo>
                  <a:pt x="7720000" y="6386698"/>
                  <a:pt x="7714184" y="6391397"/>
                  <a:pt x="7706548" y="6395743"/>
                </a:cubicBezTo>
                <a:cubicBezTo>
                  <a:pt x="7698913" y="6400090"/>
                  <a:pt x="7689984" y="6403614"/>
                  <a:pt x="7679764" y="6406316"/>
                </a:cubicBezTo>
                <a:cubicBezTo>
                  <a:pt x="7674654" y="6407667"/>
                  <a:pt x="7669235" y="6408710"/>
                  <a:pt x="7663508" y="6409444"/>
                </a:cubicBezTo>
                <a:lnTo>
                  <a:pt x="7651440" y="6410295"/>
                </a:lnTo>
                <a:lnTo>
                  <a:pt x="7652803" y="6400325"/>
                </a:lnTo>
                <a:cubicBezTo>
                  <a:pt x="7654918" y="6389635"/>
                  <a:pt x="7657385" y="6380413"/>
                  <a:pt x="7660204" y="6372660"/>
                </a:cubicBezTo>
                <a:lnTo>
                  <a:pt x="7660870" y="6370885"/>
                </a:lnTo>
                <a:lnTo>
                  <a:pt x="7673949" y="6365611"/>
                </a:lnTo>
                <a:cubicBezTo>
                  <a:pt x="7680528" y="6362792"/>
                  <a:pt x="7687047" y="6360501"/>
                  <a:pt x="7693508" y="6358739"/>
                </a:cubicBezTo>
                <a:cubicBezTo>
                  <a:pt x="7699970" y="6356977"/>
                  <a:pt x="7706607" y="6356096"/>
                  <a:pt x="7713420" y="6356096"/>
                </a:cubicBezTo>
                <a:close/>
                <a:moveTo>
                  <a:pt x="5770321" y="6356096"/>
                </a:moveTo>
                <a:cubicBezTo>
                  <a:pt x="5776430" y="6356096"/>
                  <a:pt x="5780718" y="6357153"/>
                  <a:pt x="5783184" y="6359267"/>
                </a:cubicBezTo>
                <a:cubicBezTo>
                  <a:pt x="5785652" y="6361382"/>
                  <a:pt x="5786885" y="6363966"/>
                  <a:pt x="5786885" y="6367021"/>
                </a:cubicBezTo>
                <a:cubicBezTo>
                  <a:pt x="5786885" y="6371720"/>
                  <a:pt x="5784888" y="6376595"/>
                  <a:pt x="5780894" y="6381646"/>
                </a:cubicBezTo>
                <a:cubicBezTo>
                  <a:pt x="5776899" y="6386698"/>
                  <a:pt x="5771085" y="6391397"/>
                  <a:pt x="5763449" y="6395743"/>
                </a:cubicBezTo>
                <a:cubicBezTo>
                  <a:pt x="5755813" y="6400090"/>
                  <a:pt x="5746885" y="6403614"/>
                  <a:pt x="5736665" y="6406316"/>
                </a:cubicBezTo>
                <a:cubicBezTo>
                  <a:pt x="5731554" y="6407667"/>
                  <a:pt x="5726136" y="6408710"/>
                  <a:pt x="5720409" y="6409444"/>
                </a:cubicBezTo>
                <a:lnTo>
                  <a:pt x="5708341" y="6410295"/>
                </a:lnTo>
                <a:lnTo>
                  <a:pt x="5709704" y="6400325"/>
                </a:lnTo>
                <a:cubicBezTo>
                  <a:pt x="5711818" y="6389635"/>
                  <a:pt x="5714286" y="6380413"/>
                  <a:pt x="5717105" y="6372660"/>
                </a:cubicBezTo>
                <a:lnTo>
                  <a:pt x="5717770" y="6370885"/>
                </a:lnTo>
                <a:lnTo>
                  <a:pt x="5730850" y="6365611"/>
                </a:lnTo>
                <a:cubicBezTo>
                  <a:pt x="5737428" y="6362792"/>
                  <a:pt x="5743948" y="6360501"/>
                  <a:pt x="5750410" y="6358739"/>
                </a:cubicBezTo>
                <a:cubicBezTo>
                  <a:pt x="5756870" y="6356977"/>
                  <a:pt x="5763507" y="6356096"/>
                  <a:pt x="5770321" y="6356096"/>
                </a:cubicBezTo>
                <a:close/>
                <a:moveTo>
                  <a:pt x="7503166" y="6332836"/>
                </a:moveTo>
                <a:cubicBezTo>
                  <a:pt x="7499289" y="6332836"/>
                  <a:pt x="7495501" y="6333217"/>
                  <a:pt x="7491800" y="6333981"/>
                </a:cubicBezTo>
                <a:lnTo>
                  <a:pt x="7482488" y="6336934"/>
                </a:lnTo>
                <a:lnTo>
                  <a:pt x="7482197" y="6336712"/>
                </a:lnTo>
                <a:cubicBezTo>
                  <a:pt x="7480435" y="6336007"/>
                  <a:pt x="7478261" y="6335655"/>
                  <a:pt x="7475677" y="6335655"/>
                </a:cubicBezTo>
                <a:cubicBezTo>
                  <a:pt x="7470508" y="6335655"/>
                  <a:pt x="7464223" y="6337711"/>
                  <a:pt x="7456822" y="6341822"/>
                </a:cubicBezTo>
                <a:cubicBezTo>
                  <a:pt x="7449421" y="6345934"/>
                  <a:pt x="7442079" y="6351867"/>
                  <a:pt x="7434795" y="6359620"/>
                </a:cubicBezTo>
                <a:cubicBezTo>
                  <a:pt x="7427512" y="6367373"/>
                  <a:pt x="7421462" y="6376595"/>
                  <a:pt x="7416645" y="6387285"/>
                </a:cubicBezTo>
                <a:cubicBezTo>
                  <a:pt x="7411829" y="6397975"/>
                  <a:pt x="7409421" y="6409899"/>
                  <a:pt x="7409421" y="6423056"/>
                </a:cubicBezTo>
                <a:cubicBezTo>
                  <a:pt x="7409421" y="6440443"/>
                  <a:pt x="7413356" y="6455891"/>
                  <a:pt x="7421227" y="6469400"/>
                </a:cubicBezTo>
                <a:cubicBezTo>
                  <a:pt x="7429098" y="6482910"/>
                  <a:pt x="7440023" y="6493483"/>
                  <a:pt x="7454002" y="6501119"/>
                </a:cubicBezTo>
                <a:cubicBezTo>
                  <a:pt x="7467982" y="6508754"/>
                  <a:pt x="7483900" y="6512572"/>
                  <a:pt x="7501756" y="6512572"/>
                </a:cubicBezTo>
                <a:cubicBezTo>
                  <a:pt x="7517497" y="6512572"/>
                  <a:pt x="7531477" y="6508519"/>
                  <a:pt x="7543695" y="6500414"/>
                </a:cubicBezTo>
                <a:cubicBezTo>
                  <a:pt x="7555912" y="6492308"/>
                  <a:pt x="7565604" y="6481265"/>
                  <a:pt x="7572770" y="6467286"/>
                </a:cubicBezTo>
                <a:cubicBezTo>
                  <a:pt x="7579935" y="6453306"/>
                  <a:pt x="7583519" y="6437623"/>
                  <a:pt x="7583519" y="6420237"/>
                </a:cubicBezTo>
                <a:cubicBezTo>
                  <a:pt x="7583519" y="6402381"/>
                  <a:pt x="7580288" y="6386933"/>
                  <a:pt x="7573827" y="6373893"/>
                </a:cubicBezTo>
                <a:cubicBezTo>
                  <a:pt x="7567366" y="6360853"/>
                  <a:pt x="7558144" y="6350751"/>
                  <a:pt x="7546162" y="6343585"/>
                </a:cubicBezTo>
                <a:cubicBezTo>
                  <a:pt x="7534180" y="6336419"/>
                  <a:pt x="7519847" y="6332836"/>
                  <a:pt x="7503166" y="6332836"/>
                </a:cubicBezTo>
                <a:close/>
                <a:moveTo>
                  <a:pt x="5560066" y="6332836"/>
                </a:moveTo>
                <a:cubicBezTo>
                  <a:pt x="5556189" y="6332836"/>
                  <a:pt x="5552401" y="6333217"/>
                  <a:pt x="5548700" y="6333981"/>
                </a:cubicBezTo>
                <a:lnTo>
                  <a:pt x="5539388" y="6336934"/>
                </a:lnTo>
                <a:lnTo>
                  <a:pt x="5539097" y="6336712"/>
                </a:lnTo>
                <a:cubicBezTo>
                  <a:pt x="5537335" y="6336007"/>
                  <a:pt x="5535161" y="6335655"/>
                  <a:pt x="5532577" y="6335655"/>
                </a:cubicBezTo>
                <a:cubicBezTo>
                  <a:pt x="5527408" y="6335655"/>
                  <a:pt x="5521123" y="6337711"/>
                  <a:pt x="5513722" y="6341822"/>
                </a:cubicBezTo>
                <a:cubicBezTo>
                  <a:pt x="5506322" y="6345934"/>
                  <a:pt x="5498979" y="6351867"/>
                  <a:pt x="5491696" y="6359620"/>
                </a:cubicBezTo>
                <a:cubicBezTo>
                  <a:pt x="5484412" y="6367373"/>
                  <a:pt x="5478362" y="6376595"/>
                  <a:pt x="5473546" y="6387285"/>
                </a:cubicBezTo>
                <a:cubicBezTo>
                  <a:pt x="5468729" y="6397975"/>
                  <a:pt x="5466321" y="6409899"/>
                  <a:pt x="5466321" y="6423056"/>
                </a:cubicBezTo>
                <a:cubicBezTo>
                  <a:pt x="5466321" y="6440443"/>
                  <a:pt x="5470257" y="6455891"/>
                  <a:pt x="5478127" y="6469400"/>
                </a:cubicBezTo>
                <a:cubicBezTo>
                  <a:pt x="5485998" y="6482910"/>
                  <a:pt x="5496923" y="6493483"/>
                  <a:pt x="5510903" y="6501119"/>
                </a:cubicBezTo>
                <a:cubicBezTo>
                  <a:pt x="5524882" y="6508754"/>
                  <a:pt x="5540800" y="6512572"/>
                  <a:pt x="5558657" y="6512572"/>
                </a:cubicBezTo>
                <a:cubicBezTo>
                  <a:pt x="5574398" y="6512572"/>
                  <a:pt x="5588378" y="6508519"/>
                  <a:pt x="5600595" y="6500414"/>
                </a:cubicBezTo>
                <a:cubicBezTo>
                  <a:pt x="5612812" y="6492308"/>
                  <a:pt x="5622504" y="6481265"/>
                  <a:pt x="5629670" y="6467286"/>
                </a:cubicBezTo>
                <a:cubicBezTo>
                  <a:pt x="5636836" y="6453306"/>
                  <a:pt x="5640420" y="6437623"/>
                  <a:pt x="5640420" y="6420237"/>
                </a:cubicBezTo>
                <a:cubicBezTo>
                  <a:pt x="5640420" y="6402381"/>
                  <a:pt x="5637189" y="6386933"/>
                  <a:pt x="5630728" y="6373893"/>
                </a:cubicBezTo>
                <a:cubicBezTo>
                  <a:pt x="5624266" y="6360853"/>
                  <a:pt x="5615045" y="6350751"/>
                  <a:pt x="5603062" y="6343585"/>
                </a:cubicBezTo>
                <a:cubicBezTo>
                  <a:pt x="5591080" y="6336419"/>
                  <a:pt x="5576748" y="6332836"/>
                  <a:pt x="5560066" y="6332836"/>
                </a:cubicBezTo>
                <a:close/>
                <a:moveTo>
                  <a:pt x="6325609" y="6332483"/>
                </a:moveTo>
                <a:cubicBezTo>
                  <a:pt x="6306579" y="6332483"/>
                  <a:pt x="6290191" y="6333423"/>
                  <a:pt x="6276446" y="6335303"/>
                </a:cubicBezTo>
                <a:cubicBezTo>
                  <a:pt x="6262702" y="6337182"/>
                  <a:pt x="6251717" y="6339297"/>
                  <a:pt x="6243494" y="6341646"/>
                </a:cubicBezTo>
                <a:cubicBezTo>
                  <a:pt x="6238561" y="6343056"/>
                  <a:pt x="6235153" y="6344701"/>
                  <a:pt x="6233274" y="6346580"/>
                </a:cubicBezTo>
                <a:cubicBezTo>
                  <a:pt x="6231395" y="6348460"/>
                  <a:pt x="6230455" y="6350692"/>
                  <a:pt x="6230455" y="6353276"/>
                </a:cubicBezTo>
                <a:cubicBezTo>
                  <a:pt x="6230455" y="6357505"/>
                  <a:pt x="6232217" y="6361265"/>
                  <a:pt x="6235741" y="6364554"/>
                </a:cubicBezTo>
                <a:cubicBezTo>
                  <a:pt x="6239265" y="6367843"/>
                  <a:pt x="6243729" y="6369488"/>
                  <a:pt x="6249133" y="6369488"/>
                </a:cubicBezTo>
                <a:cubicBezTo>
                  <a:pt x="6255007" y="6369488"/>
                  <a:pt x="6261057" y="6368783"/>
                  <a:pt x="6267283" y="6367373"/>
                </a:cubicBezTo>
                <a:cubicBezTo>
                  <a:pt x="6273509" y="6365963"/>
                  <a:pt x="6281498" y="6364554"/>
                  <a:pt x="6291248" y="6363144"/>
                </a:cubicBezTo>
                <a:lnTo>
                  <a:pt x="6299882" y="6362671"/>
                </a:lnTo>
                <a:lnTo>
                  <a:pt x="6299882" y="6363717"/>
                </a:lnTo>
                <a:cubicBezTo>
                  <a:pt x="6299882" y="6367858"/>
                  <a:pt x="6299882" y="6372425"/>
                  <a:pt x="6299882" y="6377417"/>
                </a:cubicBezTo>
                <a:cubicBezTo>
                  <a:pt x="6299882" y="6387403"/>
                  <a:pt x="6299882" y="6398857"/>
                  <a:pt x="6299882" y="6411779"/>
                </a:cubicBezTo>
                <a:cubicBezTo>
                  <a:pt x="6299882" y="6421412"/>
                  <a:pt x="6300117" y="6431338"/>
                  <a:pt x="6300587" y="6441559"/>
                </a:cubicBezTo>
                <a:cubicBezTo>
                  <a:pt x="6301057" y="6451779"/>
                  <a:pt x="6301821" y="6461177"/>
                  <a:pt x="6302878" y="6469753"/>
                </a:cubicBezTo>
                <a:cubicBezTo>
                  <a:pt x="6303935" y="6478328"/>
                  <a:pt x="6305286" y="6485083"/>
                  <a:pt x="6306931" y="6490017"/>
                </a:cubicBezTo>
                <a:cubicBezTo>
                  <a:pt x="6309045" y="6496596"/>
                  <a:pt x="6311689" y="6502000"/>
                  <a:pt x="6314861" y="6506229"/>
                </a:cubicBezTo>
                <a:cubicBezTo>
                  <a:pt x="6318032" y="6510458"/>
                  <a:pt x="6322085" y="6512572"/>
                  <a:pt x="6327019" y="6512572"/>
                </a:cubicBezTo>
                <a:cubicBezTo>
                  <a:pt x="6329368" y="6512572"/>
                  <a:pt x="6331542" y="6512044"/>
                  <a:pt x="6333539" y="6510986"/>
                </a:cubicBezTo>
                <a:cubicBezTo>
                  <a:pt x="6335536" y="6509929"/>
                  <a:pt x="6337122" y="6508402"/>
                  <a:pt x="6338296" y="6506405"/>
                </a:cubicBezTo>
                <a:cubicBezTo>
                  <a:pt x="6339472" y="6504408"/>
                  <a:pt x="6340058" y="6502117"/>
                  <a:pt x="6340058" y="6499533"/>
                </a:cubicBezTo>
                <a:cubicBezTo>
                  <a:pt x="6340058" y="6496948"/>
                  <a:pt x="6339589" y="6494070"/>
                  <a:pt x="6338649" y="6490898"/>
                </a:cubicBezTo>
                <a:cubicBezTo>
                  <a:pt x="6337709" y="6487726"/>
                  <a:pt x="6336652" y="6483673"/>
                  <a:pt x="6335477" y="6478740"/>
                </a:cubicBezTo>
                <a:cubicBezTo>
                  <a:pt x="6334302" y="6473806"/>
                  <a:pt x="6333246" y="6467403"/>
                  <a:pt x="6332305" y="6459532"/>
                </a:cubicBezTo>
                <a:cubicBezTo>
                  <a:pt x="6331366" y="6451662"/>
                  <a:pt x="6330896" y="6441852"/>
                  <a:pt x="6330896" y="6430105"/>
                </a:cubicBezTo>
                <a:cubicBezTo>
                  <a:pt x="6330896" y="6423056"/>
                  <a:pt x="6330896" y="6415714"/>
                  <a:pt x="6330896" y="6408078"/>
                </a:cubicBezTo>
                <a:cubicBezTo>
                  <a:pt x="6330896" y="6400442"/>
                  <a:pt x="6330896" y="6392924"/>
                  <a:pt x="6330896" y="6385523"/>
                </a:cubicBezTo>
                <a:cubicBezTo>
                  <a:pt x="6330896" y="6378122"/>
                  <a:pt x="6330896" y="6371426"/>
                  <a:pt x="6330896" y="6365435"/>
                </a:cubicBezTo>
                <a:lnTo>
                  <a:pt x="6330999" y="6361074"/>
                </a:lnTo>
                <a:lnTo>
                  <a:pt x="6352746" y="6361911"/>
                </a:lnTo>
                <a:cubicBezTo>
                  <a:pt x="6360265" y="6362498"/>
                  <a:pt x="6367372" y="6363085"/>
                  <a:pt x="6374068" y="6363673"/>
                </a:cubicBezTo>
                <a:cubicBezTo>
                  <a:pt x="6380764" y="6364260"/>
                  <a:pt x="6386579" y="6364554"/>
                  <a:pt x="6391513" y="6364554"/>
                </a:cubicBezTo>
                <a:cubicBezTo>
                  <a:pt x="6395272" y="6364554"/>
                  <a:pt x="6398385" y="6363908"/>
                  <a:pt x="6400852" y="6362616"/>
                </a:cubicBezTo>
                <a:cubicBezTo>
                  <a:pt x="6403319" y="6361323"/>
                  <a:pt x="6405140" y="6359679"/>
                  <a:pt x="6406315" y="6357682"/>
                </a:cubicBezTo>
                <a:cubicBezTo>
                  <a:pt x="6407490" y="6355684"/>
                  <a:pt x="6408077" y="6353394"/>
                  <a:pt x="6408077" y="6350809"/>
                </a:cubicBezTo>
                <a:cubicBezTo>
                  <a:pt x="6408077" y="6347285"/>
                  <a:pt x="6405610" y="6344113"/>
                  <a:pt x="6400676" y="6341294"/>
                </a:cubicBezTo>
                <a:cubicBezTo>
                  <a:pt x="6395742" y="6338474"/>
                  <a:pt x="6389163" y="6336595"/>
                  <a:pt x="6380940" y="6335655"/>
                </a:cubicBezTo>
                <a:cubicBezTo>
                  <a:pt x="6370603" y="6334245"/>
                  <a:pt x="6361263" y="6333364"/>
                  <a:pt x="6352922" y="6333012"/>
                </a:cubicBezTo>
                <a:cubicBezTo>
                  <a:pt x="6344582" y="6332659"/>
                  <a:pt x="6335477" y="6332483"/>
                  <a:pt x="6325609" y="6332483"/>
                </a:cubicBezTo>
                <a:close/>
                <a:moveTo>
                  <a:pt x="10000468" y="6332131"/>
                </a:moveTo>
                <a:cubicBezTo>
                  <a:pt x="9988486" y="6332131"/>
                  <a:pt x="9977209" y="6334421"/>
                  <a:pt x="9966635" y="6339003"/>
                </a:cubicBezTo>
                <a:cubicBezTo>
                  <a:pt x="9956063" y="6343585"/>
                  <a:pt x="9946371" y="6349869"/>
                  <a:pt x="9937560" y="6357858"/>
                </a:cubicBezTo>
                <a:cubicBezTo>
                  <a:pt x="9928750" y="6365846"/>
                  <a:pt x="9921173" y="6375009"/>
                  <a:pt x="9914829" y="6385347"/>
                </a:cubicBezTo>
                <a:cubicBezTo>
                  <a:pt x="9908485" y="6395685"/>
                  <a:pt x="9903552" y="6406610"/>
                  <a:pt x="9900028" y="6418122"/>
                </a:cubicBezTo>
                <a:cubicBezTo>
                  <a:pt x="9896503" y="6429635"/>
                  <a:pt x="9894741" y="6441030"/>
                  <a:pt x="9894741" y="6452308"/>
                </a:cubicBezTo>
                <a:cubicBezTo>
                  <a:pt x="9894741" y="6464290"/>
                  <a:pt x="9896856" y="6474745"/>
                  <a:pt x="9901084" y="6483673"/>
                </a:cubicBezTo>
                <a:cubicBezTo>
                  <a:pt x="9905313" y="6492602"/>
                  <a:pt x="9911364" y="6499533"/>
                  <a:pt x="9919235" y="6504467"/>
                </a:cubicBezTo>
                <a:cubicBezTo>
                  <a:pt x="9927105" y="6509401"/>
                  <a:pt x="9936327" y="6511867"/>
                  <a:pt x="9946900" y="6511867"/>
                </a:cubicBezTo>
                <a:cubicBezTo>
                  <a:pt x="9955828" y="6511867"/>
                  <a:pt x="9964814" y="6509753"/>
                  <a:pt x="9973860" y="6505524"/>
                </a:cubicBezTo>
                <a:cubicBezTo>
                  <a:pt x="9982906" y="6501295"/>
                  <a:pt x="9991541" y="6494657"/>
                  <a:pt x="9999763" y="6485612"/>
                </a:cubicBezTo>
                <a:cubicBezTo>
                  <a:pt x="10007987" y="6476566"/>
                  <a:pt x="10015153" y="6464466"/>
                  <a:pt x="10021262" y="6449312"/>
                </a:cubicBezTo>
                <a:lnTo>
                  <a:pt x="10027814" y="6428979"/>
                </a:lnTo>
                <a:lnTo>
                  <a:pt x="10028663" y="6434158"/>
                </a:lnTo>
                <a:cubicBezTo>
                  <a:pt x="10031011" y="6445318"/>
                  <a:pt x="10033831" y="6454951"/>
                  <a:pt x="10037120" y="6463057"/>
                </a:cubicBezTo>
                <a:cubicBezTo>
                  <a:pt x="10040410" y="6471162"/>
                  <a:pt x="10044051" y="6478328"/>
                  <a:pt x="10048045" y="6484555"/>
                </a:cubicBezTo>
                <a:cubicBezTo>
                  <a:pt x="10052040" y="6490781"/>
                  <a:pt x="10056269" y="6497066"/>
                  <a:pt x="10060733" y="6503409"/>
                </a:cubicBezTo>
                <a:cubicBezTo>
                  <a:pt x="10062613" y="6505524"/>
                  <a:pt x="10064609" y="6507286"/>
                  <a:pt x="10066724" y="6508696"/>
                </a:cubicBezTo>
                <a:cubicBezTo>
                  <a:pt x="10068839" y="6510105"/>
                  <a:pt x="10071540" y="6510810"/>
                  <a:pt x="10074830" y="6510810"/>
                </a:cubicBezTo>
                <a:cubicBezTo>
                  <a:pt x="10077884" y="6510810"/>
                  <a:pt x="10080528" y="6509870"/>
                  <a:pt x="10082759" y="6507991"/>
                </a:cubicBezTo>
                <a:cubicBezTo>
                  <a:pt x="10084992" y="6506111"/>
                  <a:pt x="10086636" y="6503703"/>
                  <a:pt x="10087694" y="6500766"/>
                </a:cubicBezTo>
                <a:cubicBezTo>
                  <a:pt x="10088751" y="6497829"/>
                  <a:pt x="10089163" y="6494834"/>
                  <a:pt x="10088928" y="6491779"/>
                </a:cubicBezTo>
                <a:cubicBezTo>
                  <a:pt x="10088692" y="6488725"/>
                  <a:pt x="10087517" y="6486023"/>
                  <a:pt x="10085402" y="6483673"/>
                </a:cubicBezTo>
                <a:cubicBezTo>
                  <a:pt x="10077414" y="6473101"/>
                  <a:pt x="10071071" y="6463057"/>
                  <a:pt x="10066372" y="6453541"/>
                </a:cubicBezTo>
                <a:cubicBezTo>
                  <a:pt x="10061674" y="6444026"/>
                  <a:pt x="10058090" y="6433923"/>
                  <a:pt x="10055623" y="6423233"/>
                </a:cubicBezTo>
                <a:cubicBezTo>
                  <a:pt x="10053155" y="6412542"/>
                  <a:pt x="10050865" y="6400384"/>
                  <a:pt x="10048751" y="6386757"/>
                </a:cubicBezTo>
                <a:cubicBezTo>
                  <a:pt x="10047810" y="6379708"/>
                  <a:pt x="10045344" y="6374011"/>
                  <a:pt x="10041349" y="6369664"/>
                </a:cubicBezTo>
                <a:cubicBezTo>
                  <a:pt x="10037355" y="6365317"/>
                  <a:pt x="10032539" y="6363144"/>
                  <a:pt x="10026900" y="6363144"/>
                </a:cubicBezTo>
                <a:cubicBezTo>
                  <a:pt x="10022906" y="6363144"/>
                  <a:pt x="10019734" y="6364378"/>
                  <a:pt x="10017384" y="6366845"/>
                </a:cubicBezTo>
                <a:cubicBezTo>
                  <a:pt x="10015036" y="6369312"/>
                  <a:pt x="10013390" y="6372777"/>
                  <a:pt x="10012451" y="6377241"/>
                </a:cubicBezTo>
                <a:cubicBezTo>
                  <a:pt x="10007047" y="6411309"/>
                  <a:pt x="9998412" y="6437271"/>
                  <a:pt x="9986548" y="6455127"/>
                </a:cubicBezTo>
                <a:cubicBezTo>
                  <a:pt x="9974682" y="6472983"/>
                  <a:pt x="9961232" y="6481911"/>
                  <a:pt x="9946195" y="6481911"/>
                </a:cubicBezTo>
                <a:cubicBezTo>
                  <a:pt x="9939852" y="6481911"/>
                  <a:pt x="9934859" y="6481089"/>
                  <a:pt x="9931216" y="6479444"/>
                </a:cubicBezTo>
                <a:lnTo>
                  <a:pt x="9930305" y="6478867"/>
                </a:lnTo>
                <a:lnTo>
                  <a:pt x="9928221" y="6471867"/>
                </a:lnTo>
                <a:cubicBezTo>
                  <a:pt x="9927047" y="6466346"/>
                  <a:pt x="9926460" y="6460178"/>
                  <a:pt x="9926460" y="6453365"/>
                </a:cubicBezTo>
                <a:cubicBezTo>
                  <a:pt x="9926460" y="6438798"/>
                  <a:pt x="9929866" y="6424818"/>
                  <a:pt x="9936680" y="6411426"/>
                </a:cubicBezTo>
                <a:cubicBezTo>
                  <a:pt x="9943494" y="6398034"/>
                  <a:pt x="9953067" y="6386639"/>
                  <a:pt x="9965403" y="6377241"/>
                </a:cubicBezTo>
                <a:cubicBezTo>
                  <a:pt x="9977737" y="6367843"/>
                  <a:pt x="9992128" y="6362087"/>
                  <a:pt x="10008574" y="6359972"/>
                </a:cubicBezTo>
                <a:cubicBezTo>
                  <a:pt x="10012099" y="6359502"/>
                  <a:pt x="10014742" y="6358269"/>
                  <a:pt x="10016504" y="6356272"/>
                </a:cubicBezTo>
                <a:cubicBezTo>
                  <a:pt x="10018266" y="6354275"/>
                  <a:pt x="10019147" y="6351867"/>
                  <a:pt x="10019147" y="6349047"/>
                </a:cubicBezTo>
                <a:cubicBezTo>
                  <a:pt x="10019147" y="6343408"/>
                  <a:pt x="10017384" y="6339179"/>
                  <a:pt x="10013860" y="6336360"/>
                </a:cubicBezTo>
                <a:cubicBezTo>
                  <a:pt x="10010336" y="6333540"/>
                  <a:pt x="10005872" y="6332131"/>
                  <a:pt x="10000468" y="6332131"/>
                </a:cubicBezTo>
                <a:close/>
                <a:moveTo>
                  <a:pt x="9371818" y="6332131"/>
                </a:moveTo>
                <a:cubicBezTo>
                  <a:pt x="9359836" y="6332131"/>
                  <a:pt x="9348559" y="6334421"/>
                  <a:pt x="9337985" y="6339003"/>
                </a:cubicBezTo>
                <a:cubicBezTo>
                  <a:pt x="9327413" y="6343585"/>
                  <a:pt x="9317721" y="6349869"/>
                  <a:pt x="9308910" y="6357858"/>
                </a:cubicBezTo>
                <a:cubicBezTo>
                  <a:pt x="9300100" y="6365846"/>
                  <a:pt x="9292523" y="6375009"/>
                  <a:pt x="9286179" y="6385347"/>
                </a:cubicBezTo>
                <a:cubicBezTo>
                  <a:pt x="9279835" y="6395685"/>
                  <a:pt x="9274902" y="6406610"/>
                  <a:pt x="9271378" y="6418122"/>
                </a:cubicBezTo>
                <a:cubicBezTo>
                  <a:pt x="9267853" y="6429635"/>
                  <a:pt x="9266091" y="6441030"/>
                  <a:pt x="9266091" y="6452308"/>
                </a:cubicBezTo>
                <a:cubicBezTo>
                  <a:pt x="9266091" y="6464290"/>
                  <a:pt x="9268206" y="6474745"/>
                  <a:pt x="9272434" y="6483673"/>
                </a:cubicBezTo>
                <a:cubicBezTo>
                  <a:pt x="9276663" y="6492602"/>
                  <a:pt x="9282714" y="6499533"/>
                  <a:pt x="9290585" y="6504467"/>
                </a:cubicBezTo>
                <a:cubicBezTo>
                  <a:pt x="9298455" y="6509401"/>
                  <a:pt x="9307678" y="6511867"/>
                  <a:pt x="9318250" y="6511867"/>
                </a:cubicBezTo>
                <a:cubicBezTo>
                  <a:pt x="9327178" y="6511867"/>
                  <a:pt x="9336164" y="6509753"/>
                  <a:pt x="9345210" y="6505524"/>
                </a:cubicBezTo>
                <a:cubicBezTo>
                  <a:pt x="9354256" y="6501295"/>
                  <a:pt x="9362891" y="6494657"/>
                  <a:pt x="9371113" y="6485612"/>
                </a:cubicBezTo>
                <a:cubicBezTo>
                  <a:pt x="9379337" y="6476566"/>
                  <a:pt x="9386503" y="6464466"/>
                  <a:pt x="9392612" y="6449312"/>
                </a:cubicBezTo>
                <a:lnTo>
                  <a:pt x="9399164" y="6428979"/>
                </a:lnTo>
                <a:lnTo>
                  <a:pt x="9400013" y="6434158"/>
                </a:lnTo>
                <a:cubicBezTo>
                  <a:pt x="9402361" y="6445318"/>
                  <a:pt x="9405181" y="6454951"/>
                  <a:pt x="9408470" y="6463057"/>
                </a:cubicBezTo>
                <a:cubicBezTo>
                  <a:pt x="9411760" y="6471162"/>
                  <a:pt x="9415401" y="6478328"/>
                  <a:pt x="9419395" y="6484555"/>
                </a:cubicBezTo>
                <a:cubicBezTo>
                  <a:pt x="9423390" y="6490781"/>
                  <a:pt x="9427619" y="6497066"/>
                  <a:pt x="9432083" y="6503409"/>
                </a:cubicBezTo>
                <a:cubicBezTo>
                  <a:pt x="9433963" y="6505524"/>
                  <a:pt x="9435959" y="6507286"/>
                  <a:pt x="9438074" y="6508696"/>
                </a:cubicBezTo>
                <a:cubicBezTo>
                  <a:pt x="9440189" y="6510105"/>
                  <a:pt x="9442890" y="6510810"/>
                  <a:pt x="9446180" y="6510810"/>
                </a:cubicBezTo>
                <a:cubicBezTo>
                  <a:pt x="9449234" y="6510810"/>
                  <a:pt x="9451878" y="6509870"/>
                  <a:pt x="9454109" y="6507991"/>
                </a:cubicBezTo>
                <a:cubicBezTo>
                  <a:pt x="9456342" y="6506111"/>
                  <a:pt x="9457986" y="6503703"/>
                  <a:pt x="9459044" y="6500766"/>
                </a:cubicBezTo>
                <a:cubicBezTo>
                  <a:pt x="9460101" y="6497829"/>
                  <a:pt x="9460513" y="6494834"/>
                  <a:pt x="9460278" y="6491779"/>
                </a:cubicBezTo>
                <a:cubicBezTo>
                  <a:pt x="9460043" y="6488725"/>
                  <a:pt x="9458867" y="6486023"/>
                  <a:pt x="9456753" y="6483673"/>
                </a:cubicBezTo>
                <a:cubicBezTo>
                  <a:pt x="9448764" y="6473101"/>
                  <a:pt x="9442421" y="6463057"/>
                  <a:pt x="9437722" y="6453541"/>
                </a:cubicBezTo>
                <a:cubicBezTo>
                  <a:pt x="9433024" y="6444026"/>
                  <a:pt x="9429440" y="6433923"/>
                  <a:pt x="9426973" y="6423233"/>
                </a:cubicBezTo>
                <a:cubicBezTo>
                  <a:pt x="9424505" y="6412542"/>
                  <a:pt x="9422215" y="6400384"/>
                  <a:pt x="9420101" y="6386757"/>
                </a:cubicBezTo>
                <a:cubicBezTo>
                  <a:pt x="9419160" y="6379708"/>
                  <a:pt x="9416694" y="6374011"/>
                  <a:pt x="9412700" y="6369664"/>
                </a:cubicBezTo>
                <a:cubicBezTo>
                  <a:pt x="9408705" y="6365317"/>
                  <a:pt x="9403889" y="6363144"/>
                  <a:pt x="9398250" y="6363144"/>
                </a:cubicBezTo>
                <a:cubicBezTo>
                  <a:pt x="9394256" y="6363144"/>
                  <a:pt x="9391084" y="6364378"/>
                  <a:pt x="9388734" y="6366845"/>
                </a:cubicBezTo>
                <a:cubicBezTo>
                  <a:pt x="9386386" y="6369312"/>
                  <a:pt x="9384740" y="6372777"/>
                  <a:pt x="9383801" y="6377241"/>
                </a:cubicBezTo>
                <a:cubicBezTo>
                  <a:pt x="9378397" y="6411309"/>
                  <a:pt x="9369762" y="6437271"/>
                  <a:pt x="9357898" y="6455127"/>
                </a:cubicBezTo>
                <a:cubicBezTo>
                  <a:pt x="9346032" y="6472983"/>
                  <a:pt x="9332582" y="6481911"/>
                  <a:pt x="9317545" y="6481911"/>
                </a:cubicBezTo>
                <a:cubicBezTo>
                  <a:pt x="9311202" y="6481911"/>
                  <a:pt x="9306209" y="6481089"/>
                  <a:pt x="9302568" y="6479444"/>
                </a:cubicBezTo>
                <a:lnTo>
                  <a:pt x="9301655" y="6478867"/>
                </a:lnTo>
                <a:lnTo>
                  <a:pt x="9299571" y="6471867"/>
                </a:lnTo>
                <a:cubicBezTo>
                  <a:pt x="9298397" y="6466346"/>
                  <a:pt x="9297810" y="6460178"/>
                  <a:pt x="9297810" y="6453365"/>
                </a:cubicBezTo>
                <a:cubicBezTo>
                  <a:pt x="9297810" y="6438798"/>
                  <a:pt x="9301216" y="6424818"/>
                  <a:pt x="9308030" y="6411426"/>
                </a:cubicBezTo>
                <a:cubicBezTo>
                  <a:pt x="9314844" y="6398034"/>
                  <a:pt x="9324417" y="6386639"/>
                  <a:pt x="9336753" y="6377241"/>
                </a:cubicBezTo>
                <a:cubicBezTo>
                  <a:pt x="9349087" y="6367843"/>
                  <a:pt x="9363478" y="6362087"/>
                  <a:pt x="9379924" y="6359972"/>
                </a:cubicBezTo>
                <a:cubicBezTo>
                  <a:pt x="9383449" y="6359502"/>
                  <a:pt x="9386092" y="6358269"/>
                  <a:pt x="9387854" y="6356272"/>
                </a:cubicBezTo>
                <a:cubicBezTo>
                  <a:pt x="9389616" y="6354275"/>
                  <a:pt x="9390497" y="6351867"/>
                  <a:pt x="9390497" y="6349047"/>
                </a:cubicBezTo>
                <a:cubicBezTo>
                  <a:pt x="9390497" y="6343408"/>
                  <a:pt x="9388734" y="6339179"/>
                  <a:pt x="9385210" y="6336360"/>
                </a:cubicBezTo>
                <a:cubicBezTo>
                  <a:pt x="9381686" y="6333540"/>
                  <a:pt x="9377222" y="6332131"/>
                  <a:pt x="9371818" y="6332131"/>
                </a:cubicBezTo>
                <a:close/>
                <a:moveTo>
                  <a:pt x="8559402" y="6332131"/>
                </a:moveTo>
                <a:cubicBezTo>
                  <a:pt x="8550945" y="6332131"/>
                  <a:pt x="8542486" y="6332424"/>
                  <a:pt x="8534028" y="6333012"/>
                </a:cubicBezTo>
                <a:cubicBezTo>
                  <a:pt x="8525570" y="6333599"/>
                  <a:pt x="8517582" y="6334480"/>
                  <a:pt x="8510064" y="6335655"/>
                </a:cubicBezTo>
                <a:cubicBezTo>
                  <a:pt x="8502544" y="6336830"/>
                  <a:pt x="8497259" y="6340295"/>
                  <a:pt x="8494204" y="6346051"/>
                </a:cubicBezTo>
                <a:cubicBezTo>
                  <a:pt x="8491150" y="6351808"/>
                  <a:pt x="8489623" y="6360795"/>
                  <a:pt x="8489623" y="6373012"/>
                </a:cubicBezTo>
                <a:cubicBezTo>
                  <a:pt x="8489623" y="6377476"/>
                  <a:pt x="8489623" y="6383467"/>
                  <a:pt x="8489623" y="6390986"/>
                </a:cubicBezTo>
                <a:cubicBezTo>
                  <a:pt x="8489623" y="6398504"/>
                  <a:pt x="8489681" y="6406727"/>
                  <a:pt x="8489799" y="6415655"/>
                </a:cubicBezTo>
                <a:cubicBezTo>
                  <a:pt x="8489916" y="6424584"/>
                  <a:pt x="8490033" y="6433453"/>
                  <a:pt x="8490151" y="6442264"/>
                </a:cubicBezTo>
                <a:cubicBezTo>
                  <a:pt x="8490268" y="6451074"/>
                  <a:pt x="8490445" y="6459004"/>
                  <a:pt x="8490680" y="6466052"/>
                </a:cubicBezTo>
                <a:cubicBezTo>
                  <a:pt x="8490915" y="6473101"/>
                  <a:pt x="8491267" y="6478622"/>
                  <a:pt x="8491737" y="6482616"/>
                </a:cubicBezTo>
                <a:cubicBezTo>
                  <a:pt x="8492912" y="6491779"/>
                  <a:pt x="8495261" y="6498945"/>
                  <a:pt x="8498785" y="6504114"/>
                </a:cubicBezTo>
                <a:cubicBezTo>
                  <a:pt x="8502309" y="6509283"/>
                  <a:pt x="8506657" y="6511867"/>
                  <a:pt x="8511825" y="6511867"/>
                </a:cubicBezTo>
                <a:cubicBezTo>
                  <a:pt x="8515114" y="6511867"/>
                  <a:pt x="8517817" y="6510986"/>
                  <a:pt x="8519932" y="6509224"/>
                </a:cubicBezTo>
                <a:cubicBezTo>
                  <a:pt x="8522045" y="6507462"/>
                  <a:pt x="8523102" y="6504701"/>
                  <a:pt x="8523102" y="6500942"/>
                </a:cubicBezTo>
                <a:cubicBezTo>
                  <a:pt x="8523102" y="6498828"/>
                  <a:pt x="8522750" y="6494246"/>
                  <a:pt x="8522045" y="6487198"/>
                </a:cubicBezTo>
                <a:cubicBezTo>
                  <a:pt x="8521341" y="6480149"/>
                  <a:pt x="8520694" y="6471515"/>
                  <a:pt x="8520107" y="6461295"/>
                </a:cubicBezTo>
                <a:cubicBezTo>
                  <a:pt x="8519520" y="6451074"/>
                  <a:pt x="8519226" y="6440208"/>
                  <a:pt x="8519226" y="6428695"/>
                </a:cubicBezTo>
                <a:cubicBezTo>
                  <a:pt x="8519226" y="6417652"/>
                  <a:pt x="8519343" y="6407726"/>
                  <a:pt x="8519578" y="6398915"/>
                </a:cubicBezTo>
                <a:cubicBezTo>
                  <a:pt x="8519813" y="6390105"/>
                  <a:pt x="8520225" y="6382116"/>
                  <a:pt x="8520812" y="6374950"/>
                </a:cubicBezTo>
                <a:lnTo>
                  <a:pt x="8521913" y="6363638"/>
                </a:lnTo>
                <a:lnTo>
                  <a:pt x="8529798" y="6362087"/>
                </a:lnTo>
                <a:cubicBezTo>
                  <a:pt x="8536377" y="6361147"/>
                  <a:pt x="8544249" y="6360677"/>
                  <a:pt x="8553411" y="6360677"/>
                </a:cubicBezTo>
                <a:cubicBezTo>
                  <a:pt x="8560930" y="6360677"/>
                  <a:pt x="8567155" y="6360853"/>
                  <a:pt x="8572090" y="6361206"/>
                </a:cubicBezTo>
                <a:cubicBezTo>
                  <a:pt x="8577023" y="6361558"/>
                  <a:pt x="8581488" y="6361969"/>
                  <a:pt x="8585482" y="6362439"/>
                </a:cubicBezTo>
                <a:cubicBezTo>
                  <a:pt x="8589476" y="6362909"/>
                  <a:pt x="8593940" y="6363144"/>
                  <a:pt x="8598874" y="6363144"/>
                </a:cubicBezTo>
                <a:cubicBezTo>
                  <a:pt x="8604512" y="6363144"/>
                  <a:pt x="8609564" y="6362087"/>
                  <a:pt x="8614028" y="6359972"/>
                </a:cubicBezTo>
                <a:cubicBezTo>
                  <a:pt x="8618493" y="6357858"/>
                  <a:pt x="8620724" y="6354451"/>
                  <a:pt x="8620724" y="6349752"/>
                </a:cubicBezTo>
                <a:cubicBezTo>
                  <a:pt x="8620724" y="6347168"/>
                  <a:pt x="8619902" y="6344759"/>
                  <a:pt x="8618258" y="6342527"/>
                </a:cubicBezTo>
                <a:cubicBezTo>
                  <a:pt x="8616613" y="6340295"/>
                  <a:pt x="8614380" y="6338592"/>
                  <a:pt x="8611562" y="6337417"/>
                </a:cubicBezTo>
                <a:cubicBezTo>
                  <a:pt x="8608038" y="6336007"/>
                  <a:pt x="8603338" y="6334950"/>
                  <a:pt x="8597464" y="6334245"/>
                </a:cubicBezTo>
                <a:cubicBezTo>
                  <a:pt x="8591591" y="6333540"/>
                  <a:pt x="8585305" y="6333012"/>
                  <a:pt x="8578609" y="6332659"/>
                </a:cubicBezTo>
                <a:cubicBezTo>
                  <a:pt x="8571913" y="6332307"/>
                  <a:pt x="8565511" y="6332131"/>
                  <a:pt x="8559402" y="6332131"/>
                </a:cubicBezTo>
                <a:close/>
                <a:moveTo>
                  <a:pt x="5387578" y="6332131"/>
                </a:moveTo>
                <a:cubicBezTo>
                  <a:pt x="5379120" y="6332131"/>
                  <a:pt x="5370661" y="6332424"/>
                  <a:pt x="5362203" y="6333012"/>
                </a:cubicBezTo>
                <a:cubicBezTo>
                  <a:pt x="5353745" y="6333599"/>
                  <a:pt x="5345757" y="6334480"/>
                  <a:pt x="5338238" y="6335655"/>
                </a:cubicBezTo>
                <a:cubicBezTo>
                  <a:pt x="5330720" y="6336830"/>
                  <a:pt x="5325434" y="6340295"/>
                  <a:pt x="5322380" y="6346051"/>
                </a:cubicBezTo>
                <a:cubicBezTo>
                  <a:pt x="5319325" y="6351808"/>
                  <a:pt x="5317798" y="6360795"/>
                  <a:pt x="5317798" y="6373012"/>
                </a:cubicBezTo>
                <a:cubicBezTo>
                  <a:pt x="5317798" y="6377476"/>
                  <a:pt x="5317798" y="6383467"/>
                  <a:pt x="5317798" y="6390986"/>
                </a:cubicBezTo>
                <a:cubicBezTo>
                  <a:pt x="5317798" y="6398504"/>
                  <a:pt x="5317856" y="6406727"/>
                  <a:pt x="5317974" y="6415655"/>
                </a:cubicBezTo>
                <a:cubicBezTo>
                  <a:pt x="5318091" y="6424584"/>
                  <a:pt x="5318209" y="6433453"/>
                  <a:pt x="5318327" y="6442264"/>
                </a:cubicBezTo>
                <a:cubicBezTo>
                  <a:pt x="5318444" y="6451074"/>
                  <a:pt x="5318620" y="6459004"/>
                  <a:pt x="5318855" y="6466052"/>
                </a:cubicBezTo>
                <a:cubicBezTo>
                  <a:pt x="5319090" y="6473101"/>
                  <a:pt x="5319442" y="6478622"/>
                  <a:pt x="5319912" y="6482616"/>
                </a:cubicBezTo>
                <a:cubicBezTo>
                  <a:pt x="5321087" y="6491779"/>
                  <a:pt x="5323437" y="6498945"/>
                  <a:pt x="5326961" y="6504114"/>
                </a:cubicBezTo>
                <a:cubicBezTo>
                  <a:pt x="5330485" y="6509283"/>
                  <a:pt x="5334832" y="6511867"/>
                  <a:pt x="5340000" y="6511867"/>
                </a:cubicBezTo>
                <a:cubicBezTo>
                  <a:pt x="5343290" y="6511867"/>
                  <a:pt x="5345992" y="6510986"/>
                  <a:pt x="5348107" y="6509224"/>
                </a:cubicBezTo>
                <a:cubicBezTo>
                  <a:pt x="5350221" y="6507462"/>
                  <a:pt x="5351278" y="6504701"/>
                  <a:pt x="5351278" y="6500942"/>
                </a:cubicBezTo>
                <a:cubicBezTo>
                  <a:pt x="5351278" y="6498828"/>
                  <a:pt x="5350926" y="6494246"/>
                  <a:pt x="5350221" y="6487198"/>
                </a:cubicBezTo>
                <a:cubicBezTo>
                  <a:pt x="5349516" y="6480149"/>
                  <a:pt x="5348870" y="6471515"/>
                  <a:pt x="5348282" y="6461294"/>
                </a:cubicBezTo>
                <a:cubicBezTo>
                  <a:pt x="5347695" y="6451074"/>
                  <a:pt x="5347402" y="6440208"/>
                  <a:pt x="5347402" y="6428695"/>
                </a:cubicBezTo>
                <a:cubicBezTo>
                  <a:pt x="5347402" y="6417652"/>
                  <a:pt x="5347520" y="6407726"/>
                  <a:pt x="5347754" y="6398915"/>
                </a:cubicBezTo>
                <a:cubicBezTo>
                  <a:pt x="5347989" y="6390105"/>
                  <a:pt x="5348400" y="6382116"/>
                  <a:pt x="5348988" y="6374950"/>
                </a:cubicBezTo>
                <a:lnTo>
                  <a:pt x="5350089" y="6363638"/>
                </a:lnTo>
                <a:lnTo>
                  <a:pt x="5357974" y="6362087"/>
                </a:lnTo>
                <a:cubicBezTo>
                  <a:pt x="5364553" y="6361147"/>
                  <a:pt x="5372424" y="6360677"/>
                  <a:pt x="5381587" y="6360677"/>
                </a:cubicBezTo>
                <a:cubicBezTo>
                  <a:pt x="5389105" y="6360677"/>
                  <a:pt x="5395331" y="6360853"/>
                  <a:pt x="5400265" y="6361206"/>
                </a:cubicBezTo>
                <a:cubicBezTo>
                  <a:pt x="5405199" y="6361558"/>
                  <a:pt x="5409664" y="6361969"/>
                  <a:pt x="5413657" y="6362439"/>
                </a:cubicBezTo>
                <a:cubicBezTo>
                  <a:pt x="5417651" y="6362909"/>
                  <a:pt x="5422116" y="6363144"/>
                  <a:pt x="5427050" y="6363144"/>
                </a:cubicBezTo>
                <a:cubicBezTo>
                  <a:pt x="5432688" y="6363144"/>
                  <a:pt x="5437740" y="6362087"/>
                  <a:pt x="5442204" y="6359972"/>
                </a:cubicBezTo>
                <a:cubicBezTo>
                  <a:pt x="5446668" y="6357858"/>
                  <a:pt x="5448900" y="6354451"/>
                  <a:pt x="5448900" y="6349752"/>
                </a:cubicBezTo>
                <a:cubicBezTo>
                  <a:pt x="5448900" y="6347168"/>
                  <a:pt x="5448078" y="6344759"/>
                  <a:pt x="5446433" y="6342527"/>
                </a:cubicBezTo>
                <a:cubicBezTo>
                  <a:pt x="5444788" y="6340295"/>
                  <a:pt x="5442556" y="6338592"/>
                  <a:pt x="5439737" y="6337417"/>
                </a:cubicBezTo>
                <a:cubicBezTo>
                  <a:pt x="5436212" y="6336007"/>
                  <a:pt x="5431514" y="6334950"/>
                  <a:pt x="5425640" y="6334245"/>
                </a:cubicBezTo>
                <a:cubicBezTo>
                  <a:pt x="5419766" y="6333540"/>
                  <a:pt x="5413482" y="6333012"/>
                  <a:pt x="5406786" y="6332659"/>
                </a:cubicBezTo>
                <a:cubicBezTo>
                  <a:pt x="5400090" y="6332307"/>
                  <a:pt x="5393687" y="6332131"/>
                  <a:pt x="5387578" y="6332131"/>
                </a:cubicBezTo>
                <a:close/>
                <a:moveTo>
                  <a:pt x="5199869" y="6332131"/>
                </a:moveTo>
                <a:cubicBezTo>
                  <a:pt x="5187886" y="6332131"/>
                  <a:pt x="5176609" y="6334421"/>
                  <a:pt x="5166036" y="6339003"/>
                </a:cubicBezTo>
                <a:cubicBezTo>
                  <a:pt x="5155463" y="6343585"/>
                  <a:pt x="5145772" y="6349869"/>
                  <a:pt x="5136960" y="6357858"/>
                </a:cubicBezTo>
                <a:cubicBezTo>
                  <a:pt x="5128150" y="6365846"/>
                  <a:pt x="5120574" y="6375009"/>
                  <a:pt x="5114229" y="6385347"/>
                </a:cubicBezTo>
                <a:cubicBezTo>
                  <a:pt x="5107885" y="6395685"/>
                  <a:pt x="5102951" y="6406610"/>
                  <a:pt x="5099427" y="6418122"/>
                </a:cubicBezTo>
                <a:cubicBezTo>
                  <a:pt x="5095904" y="6429635"/>
                  <a:pt x="5094141" y="6441030"/>
                  <a:pt x="5094141" y="6452308"/>
                </a:cubicBezTo>
                <a:cubicBezTo>
                  <a:pt x="5094141" y="6464290"/>
                  <a:pt x="5096255" y="6474745"/>
                  <a:pt x="5100485" y="6483673"/>
                </a:cubicBezTo>
                <a:cubicBezTo>
                  <a:pt x="5104714" y="6492602"/>
                  <a:pt x="5110764" y="6499533"/>
                  <a:pt x="5118635" y="6504467"/>
                </a:cubicBezTo>
                <a:cubicBezTo>
                  <a:pt x="5126506" y="6509401"/>
                  <a:pt x="5135727" y="6511867"/>
                  <a:pt x="5146300" y="6511867"/>
                </a:cubicBezTo>
                <a:cubicBezTo>
                  <a:pt x="5155228" y="6511867"/>
                  <a:pt x="5164215" y="6509753"/>
                  <a:pt x="5173261" y="6505524"/>
                </a:cubicBezTo>
                <a:cubicBezTo>
                  <a:pt x="5182306" y="6501295"/>
                  <a:pt x="5190941" y="6494657"/>
                  <a:pt x="5199164" y="6485612"/>
                </a:cubicBezTo>
                <a:cubicBezTo>
                  <a:pt x="5207387" y="6476566"/>
                  <a:pt x="5214553" y="6464466"/>
                  <a:pt x="5220662" y="6449312"/>
                </a:cubicBezTo>
                <a:lnTo>
                  <a:pt x="5227214" y="6428978"/>
                </a:lnTo>
                <a:lnTo>
                  <a:pt x="5228062" y="6434158"/>
                </a:lnTo>
                <a:cubicBezTo>
                  <a:pt x="5230412" y="6445318"/>
                  <a:pt x="5233232" y="6454951"/>
                  <a:pt x="5236521" y="6463057"/>
                </a:cubicBezTo>
                <a:cubicBezTo>
                  <a:pt x="5239811" y="6471162"/>
                  <a:pt x="5243452" y="6478328"/>
                  <a:pt x="5247446" y="6484555"/>
                </a:cubicBezTo>
                <a:cubicBezTo>
                  <a:pt x="5251440" y="6490781"/>
                  <a:pt x="5255669" y="6497066"/>
                  <a:pt x="5260133" y="6503409"/>
                </a:cubicBezTo>
                <a:cubicBezTo>
                  <a:pt x="5262013" y="6505524"/>
                  <a:pt x="5264010" y="6507286"/>
                  <a:pt x="5266125" y="6508696"/>
                </a:cubicBezTo>
                <a:cubicBezTo>
                  <a:pt x="5268239" y="6510105"/>
                  <a:pt x="5270942" y="6510810"/>
                  <a:pt x="5274231" y="6510810"/>
                </a:cubicBezTo>
                <a:cubicBezTo>
                  <a:pt x="5277285" y="6510810"/>
                  <a:pt x="5279928" y="6509870"/>
                  <a:pt x="5282160" y="6507991"/>
                </a:cubicBezTo>
                <a:cubicBezTo>
                  <a:pt x="5284392" y="6506111"/>
                  <a:pt x="5286036" y="6503703"/>
                  <a:pt x="5287094" y="6500766"/>
                </a:cubicBezTo>
                <a:cubicBezTo>
                  <a:pt x="5288151" y="6497829"/>
                  <a:pt x="5288562" y="6494834"/>
                  <a:pt x="5288327" y="6491779"/>
                </a:cubicBezTo>
                <a:cubicBezTo>
                  <a:pt x="5288092" y="6488725"/>
                  <a:pt x="5286918" y="6486023"/>
                  <a:pt x="5284804" y="6483673"/>
                </a:cubicBezTo>
                <a:cubicBezTo>
                  <a:pt x="5276815" y="6473101"/>
                  <a:pt x="5270471" y="6463057"/>
                  <a:pt x="5265773" y="6453541"/>
                </a:cubicBezTo>
                <a:cubicBezTo>
                  <a:pt x="5261073" y="6444026"/>
                  <a:pt x="5257490" y="6433923"/>
                  <a:pt x="5255023" y="6423233"/>
                </a:cubicBezTo>
                <a:cubicBezTo>
                  <a:pt x="5252556" y="6412542"/>
                  <a:pt x="5250265" y="6400384"/>
                  <a:pt x="5248151" y="6386757"/>
                </a:cubicBezTo>
                <a:cubicBezTo>
                  <a:pt x="5247212" y="6379708"/>
                  <a:pt x="5244745" y="6374011"/>
                  <a:pt x="5240750" y="6369664"/>
                </a:cubicBezTo>
                <a:cubicBezTo>
                  <a:pt x="5236756" y="6365317"/>
                  <a:pt x="5231940" y="6363144"/>
                  <a:pt x="5226300" y="6363144"/>
                </a:cubicBezTo>
                <a:cubicBezTo>
                  <a:pt x="5222306" y="6363144"/>
                  <a:pt x="5219134" y="6364378"/>
                  <a:pt x="5216785" y="6366845"/>
                </a:cubicBezTo>
                <a:cubicBezTo>
                  <a:pt x="5214436" y="6369312"/>
                  <a:pt x="5212791" y="6372777"/>
                  <a:pt x="5211851" y="6377241"/>
                </a:cubicBezTo>
                <a:cubicBezTo>
                  <a:pt x="5206447" y="6411309"/>
                  <a:pt x="5197813" y="6437271"/>
                  <a:pt x="5185948" y="6455127"/>
                </a:cubicBezTo>
                <a:cubicBezTo>
                  <a:pt x="5174084" y="6472983"/>
                  <a:pt x="5160632" y="6481911"/>
                  <a:pt x="5145595" y="6481911"/>
                </a:cubicBezTo>
                <a:cubicBezTo>
                  <a:pt x="5139252" y="6481911"/>
                  <a:pt x="5134259" y="6481089"/>
                  <a:pt x="5130617" y="6479444"/>
                </a:cubicBezTo>
                <a:lnTo>
                  <a:pt x="5129705" y="6478867"/>
                </a:lnTo>
                <a:lnTo>
                  <a:pt x="5127621" y="6471867"/>
                </a:lnTo>
                <a:cubicBezTo>
                  <a:pt x="5126447" y="6466346"/>
                  <a:pt x="5125859" y="6460178"/>
                  <a:pt x="5125859" y="6453365"/>
                </a:cubicBezTo>
                <a:cubicBezTo>
                  <a:pt x="5125859" y="6438798"/>
                  <a:pt x="5129266" y="6424818"/>
                  <a:pt x="5136080" y="6411426"/>
                </a:cubicBezTo>
                <a:cubicBezTo>
                  <a:pt x="5142893" y="6398034"/>
                  <a:pt x="5152468" y="6386639"/>
                  <a:pt x="5164802" y="6377241"/>
                </a:cubicBezTo>
                <a:cubicBezTo>
                  <a:pt x="5177137" y="6367843"/>
                  <a:pt x="5191528" y="6362087"/>
                  <a:pt x="5207974" y="6359972"/>
                </a:cubicBezTo>
                <a:cubicBezTo>
                  <a:pt x="5211498" y="6359502"/>
                  <a:pt x="5214142" y="6358269"/>
                  <a:pt x="5215904" y="6356272"/>
                </a:cubicBezTo>
                <a:cubicBezTo>
                  <a:pt x="5217666" y="6354275"/>
                  <a:pt x="5218547" y="6351867"/>
                  <a:pt x="5218547" y="6349047"/>
                </a:cubicBezTo>
                <a:cubicBezTo>
                  <a:pt x="5218547" y="6343408"/>
                  <a:pt x="5216785" y="6339179"/>
                  <a:pt x="5213261" y="6336360"/>
                </a:cubicBezTo>
                <a:cubicBezTo>
                  <a:pt x="5209737" y="6333540"/>
                  <a:pt x="5205273" y="6332131"/>
                  <a:pt x="5199869" y="6332131"/>
                </a:cubicBezTo>
                <a:close/>
                <a:moveTo>
                  <a:pt x="4114019" y="6332131"/>
                </a:moveTo>
                <a:cubicBezTo>
                  <a:pt x="4102037" y="6332131"/>
                  <a:pt x="4090759" y="6334421"/>
                  <a:pt x="4080186" y="6339003"/>
                </a:cubicBezTo>
                <a:cubicBezTo>
                  <a:pt x="4069613" y="6343585"/>
                  <a:pt x="4059922" y="6349869"/>
                  <a:pt x="4051111" y="6357858"/>
                </a:cubicBezTo>
                <a:cubicBezTo>
                  <a:pt x="4042301" y="6365846"/>
                  <a:pt x="4034723" y="6375009"/>
                  <a:pt x="4028380" y="6385347"/>
                </a:cubicBezTo>
                <a:cubicBezTo>
                  <a:pt x="4022037" y="6395685"/>
                  <a:pt x="4017103" y="6406610"/>
                  <a:pt x="4013578" y="6418122"/>
                </a:cubicBezTo>
                <a:cubicBezTo>
                  <a:pt x="4010054" y="6429635"/>
                  <a:pt x="4008291" y="6441030"/>
                  <a:pt x="4008291" y="6452308"/>
                </a:cubicBezTo>
                <a:cubicBezTo>
                  <a:pt x="4008291" y="6464290"/>
                  <a:pt x="4010406" y="6474745"/>
                  <a:pt x="4014635" y="6483673"/>
                </a:cubicBezTo>
                <a:cubicBezTo>
                  <a:pt x="4018864" y="6492602"/>
                  <a:pt x="4024914" y="6499533"/>
                  <a:pt x="4032785" y="6504467"/>
                </a:cubicBezTo>
                <a:cubicBezTo>
                  <a:pt x="4040656" y="6509401"/>
                  <a:pt x="4049877" y="6511867"/>
                  <a:pt x="4060450" y="6511867"/>
                </a:cubicBezTo>
                <a:cubicBezTo>
                  <a:pt x="4069378" y="6511867"/>
                  <a:pt x="4078366" y="6509753"/>
                  <a:pt x="4087411" y="6505524"/>
                </a:cubicBezTo>
                <a:cubicBezTo>
                  <a:pt x="4096456" y="6501295"/>
                  <a:pt x="4105091" y="6494657"/>
                  <a:pt x="4113314" y="6485612"/>
                </a:cubicBezTo>
                <a:cubicBezTo>
                  <a:pt x="4121537" y="6476566"/>
                  <a:pt x="4128703" y="6464466"/>
                  <a:pt x="4134812" y="6449312"/>
                </a:cubicBezTo>
                <a:lnTo>
                  <a:pt x="4141364" y="6428978"/>
                </a:lnTo>
                <a:lnTo>
                  <a:pt x="4142213" y="6434158"/>
                </a:lnTo>
                <a:cubicBezTo>
                  <a:pt x="4144562" y="6445318"/>
                  <a:pt x="4147382" y="6454951"/>
                  <a:pt x="4150671" y="6463057"/>
                </a:cubicBezTo>
                <a:cubicBezTo>
                  <a:pt x="4153960" y="6471162"/>
                  <a:pt x="4157603" y="6478328"/>
                  <a:pt x="4161597" y="6484555"/>
                </a:cubicBezTo>
                <a:cubicBezTo>
                  <a:pt x="4165590" y="6490781"/>
                  <a:pt x="4169820" y="6497066"/>
                  <a:pt x="4174284" y="6503409"/>
                </a:cubicBezTo>
                <a:cubicBezTo>
                  <a:pt x="4176163" y="6505524"/>
                  <a:pt x="4178161" y="6507286"/>
                  <a:pt x="4180275" y="6508696"/>
                </a:cubicBezTo>
                <a:cubicBezTo>
                  <a:pt x="4182390" y="6510105"/>
                  <a:pt x="4185091" y="6510810"/>
                  <a:pt x="4188381" y="6510810"/>
                </a:cubicBezTo>
                <a:cubicBezTo>
                  <a:pt x="4191435" y="6510810"/>
                  <a:pt x="4194078" y="6509870"/>
                  <a:pt x="4196310" y="6507991"/>
                </a:cubicBezTo>
                <a:cubicBezTo>
                  <a:pt x="4198542" y="6506111"/>
                  <a:pt x="4200187" y="6503703"/>
                  <a:pt x="4201244" y="6500766"/>
                </a:cubicBezTo>
                <a:cubicBezTo>
                  <a:pt x="4202301" y="6497829"/>
                  <a:pt x="4202712" y="6494834"/>
                  <a:pt x="4202478" y="6491779"/>
                </a:cubicBezTo>
                <a:cubicBezTo>
                  <a:pt x="4202242" y="6488725"/>
                  <a:pt x="4201068" y="6486023"/>
                  <a:pt x="4198953" y="6483673"/>
                </a:cubicBezTo>
                <a:cubicBezTo>
                  <a:pt x="4190965" y="6473101"/>
                  <a:pt x="4184622" y="6463057"/>
                  <a:pt x="4179923" y="6453541"/>
                </a:cubicBezTo>
                <a:cubicBezTo>
                  <a:pt x="4175223" y="6444026"/>
                  <a:pt x="4171641" y="6433923"/>
                  <a:pt x="4169173" y="6423233"/>
                </a:cubicBezTo>
                <a:cubicBezTo>
                  <a:pt x="4166707" y="6412542"/>
                  <a:pt x="4164416" y="6400384"/>
                  <a:pt x="4162302" y="6386757"/>
                </a:cubicBezTo>
                <a:cubicBezTo>
                  <a:pt x="4161362" y="6379708"/>
                  <a:pt x="4158895" y="6374011"/>
                  <a:pt x="4154901" y="6369664"/>
                </a:cubicBezTo>
                <a:cubicBezTo>
                  <a:pt x="4150905" y="6365317"/>
                  <a:pt x="4146090" y="6363144"/>
                  <a:pt x="4140451" y="6363144"/>
                </a:cubicBezTo>
                <a:cubicBezTo>
                  <a:pt x="4136457" y="6363144"/>
                  <a:pt x="4133284" y="6364378"/>
                  <a:pt x="4130936" y="6366845"/>
                </a:cubicBezTo>
                <a:cubicBezTo>
                  <a:pt x="4128586" y="6369312"/>
                  <a:pt x="4126942" y="6372777"/>
                  <a:pt x="4126001" y="6377241"/>
                </a:cubicBezTo>
                <a:cubicBezTo>
                  <a:pt x="4120598" y="6411309"/>
                  <a:pt x="4111964" y="6437271"/>
                  <a:pt x="4100098" y="6455127"/>
                </a:cubicBezTo>
                <a:cubicBezTo>
                  <a:pt x="4088234" y="6472983"/>
                  <a:pt x="4074783" y="6481911"/>
                  <a:pt x="4059746" y="6481911"/>
                </a:cubicBezTo>
                <a:cubicBezTo>
                  <a:pt x="4053402" y="6481911"/>
                  <a:pt x="4048409" y="6481089"/>
                  <a:pt x="4044767" y="6479444"/>
                </a:cubicBezTo>
                <a:lnTo>
                  <a:pt x="4043855" y="6478867"/>
                </a:lnTo>
                <a:lnTo>
                  <a:pt x="4041772" y="6471867"/>
                </a:lnTo>
                <a:cubicBezTo>
                  <a:pt x="4040598" y="6466346"/>
                  <a:pt x="4040010" y="6460178"/>
                  <a:pt x="4040010" y="6453365"/>
                </a:cubicBezTo>
                <a:cubicBezTo>
                  <a:pt x="4040010" y="6438798"/>
                  <a:pt x="4043416" y="6424818"/>
                  <a:pt x="4050230" y="6411426"/>
                </a:cubicBezTo>
                <a:cubicBezTo>
                  <a:pt x="4057043" y="6398034"/>
                  <a:pt x="4066618" y="6386639"/>
                  <a:pt x="4078952" y="6377241"/>
                </a:cubicBezTo>
                <a:cubicBezTo>
                  <a:pt x="4091288" y="6367843"/>
                  <a:pt x="4105679" y="6362087"/>
                  <a:pt x="4122125" y="6359972"/>
                </a:cubicBezTo>
                <a:cubicBezTo>
                  <a:pt x="4125649" y="6359502"/>
                  <a:pt x="4128292" y="6358269"/>
                  <a:pt x="4130055" y="6356272"/>
                </a:cubicBezTo>
                <a:cubicBezTo>
                  <a:pt x="4131817" y="6354275"/>
                  <a:pt x="4132697" y="6351867"/>
                  <a:pt x="4132697" y="6349047"/>
                </a:cubicBezTo>
                <a:cubicBezTo>
                  <a:pt x="4132697" y="6343408"/>
                  <a:pt x="4130936" y="6339179"/>
                  <a:pt x="4127411" y="6336360"/>
                </a:cubicBezTo>
                <a:cubicBezTo>
                  <a:pt x="4123887" y="6333540"/>
                  <a:pt x="4119423" y="6332131"/>
                  <a:pt x="4114019" y="6332131"/>
                </a:cubicBezTo>
                <a:close/>
                <a:moveTo>
                  <a:pt x="9535915" y="6331778"/>
                </a:moveTo>
                <a:cubicBezTo>
                  <a:pt x="9520879" y="6331778"/>
                  <a:pt x="9510071" y="6333482"/>
                  <a:pt x="9503492" y="6336888"/>
                </a:cubicBezTo>
                <a:cubicBezTo>
                  <a:pt x="9500203" y="6338592"/>
                  <a:pt x="9497736" y="6340662"/>
                  <a:pt x="9496091" y="6343100"/>
                </a:cubicBezTo>
                <a:lnTo>
                  <a:pt x="9494466" y="6348641"/>
                </a:lnTo>
                <a:lnTo>
                  <a:pt x="9490980" y="6349576"/>
                </a:lnTo>
                <a:cubicBezTo>
                  <a:pt x="9488984" y="6350868"/>
                  <a:pt x="9487516" y="6352806"/>
                  <a:pt x="9486576" y="6355391"/>
                </a:cubicBezTo>
                <a:cubicBezTo>
                  <a:pt x="9485635" y="6357975"/>
                  <a:pt x="9485166" y="6361265"/>
                  <a:pt x="9485166" y="6365259"/>
                </a:cubicBezTo>
                <a:cubicBezTo>
                  <a:pt x="9485401" y="6378886"/>
                  <a:pt x="9486517" y="6392337"/>
                  <a:pt x="9488514" y="6405611"/>
                </a:cubicBezTo>
                <a:cubicBezTo>
                  <a:pt x="9490511" y="6418886"/>
                  <a:pt x="9492743" y="6432043"/>
                  <a:pt x="9495210" y="6445083"/>
                </a:cubicBezTo>
                <a:cubicBezTo>
                  <a:pt x="9497677" y="6458123"/>
                  <a:pt x="9499909" y="6471045"/>
                  <a:pt x="9501907" y="6483850"/>
                </a:cubicBezTo>
                <a:cubicBezTo>
                  <a:pt x="9503903" y="6496654"/>
                  <a:pt x="9504902" y="6509518"/>
                  <a:pt x="9504902" y="6522440"/>
                </a:cubicBezTo>
                <a:cubicBezTo>
                  <a:pt x="9504902" y="6532778"/>
                  <a:pt x="9504373" y="6541236"/>
                  <a:pt x="9503316" y="6547815"/>
                </a:cubicBezTo>
                <a:cubicBezTo>
                  <a:pt x="9502259" y="6554393"/>
                  <a:pt x="9501025" y="6559797"/>
                  <a:pt x="9499616" y="6564026"/>
                </a:cubicBezTo>
                <a:cubicBezTo>
                  <a:pt x="9498206" y="6568255"/>
                  <a:pt x="9496972" y="6571897"/>
                  <a:pt x="9495915" y="6574952"/>
                </a:cubicBezTo>
                <a:cubicBezTo>
                  <a:pt x="9494858" y="6578006"/>
                  <a:pt x="9494329" y="6581295"/>
                  <a:pt x="9494329" y="6584819"/>
                </a:cubicBezTo>
                <a:cubicBezTo>
                  <a:pt x="9494329" y="6588344"/>
                  <a:pt x="9494916" y="6591281"/>
                  <a:pt x="9496091" y="6593630"/>
                </a:cubicBezTo>
                <a:cubicBezTo>
                  <a:pt x="9497266" y="6595980"/>
                  <a:pt x="9499028" y="6597683"/>
                  <a:pt x="9501377" y="6598740"/>
                </a:cubicBezTo>
                <a:cubicBezTo>
                  <a:pt x="9503727" y="6599797"/>
                  <a:pt x="9506311" y="6600326"/>
                  <a:pt x="9509131" y="6600326"/>
                </a:cubicBezTo>
                <a:cubicBezTo>
                  <a:pt x="9513830" y="6600326"/>
                  <a:pt x="9517942" y="6598564"/>
                  <a:pt x="9521466" y="6595040"/>
                </a:cubicBezTo>
                <a:cubicBezTo>
                  <a:pt x="9524990" y="6591515"/>
                  <a:pt x="9527868" y="6586464"/>
                  <a:pt x="9530100" y="6579885"/>
                </a:cubicBezTo>
                <a:cubicBezTo>
                  <a:pt x="9532333" y="6573307"/>
                  <a:pt x="9534036" y="6565319"/>
                  <a:pt x="9535210" y="6555921"/>
                </a:cubicBezTo>
                <a:cubicBezTo>
                  <a:pt x="9536385" y="6546523"/>
                  <a:pt x="9536973" y="6536067"/>
                  <a:pt x="9536973" y="6524555"/>
                </a:cubicBezTo>
                <a:lnTo>
                  <a:pt x="9535303" y="6502645"/>
                </a:lnTo>
                <a:lnTo>
                  <a:pt x="9542611" y="6506934"/>
                </a:lnTo>
                <a:cubicBezTo>
                  <a:pt x="9551540" y="6510223"/>
                  <a:pt x="9561760" y="6511867"/>
                  <a:pt x="9573272" y="6511867"/>
                </a:cubicBezTo>
                <a:cubicBezTo>
                  <a:pt x="9583845" y="6511867"/>
                  <a:pt x="9593595" y="6510223"/>
                  <a:pt x="9602524" y="6506934"/>
                </a:cubicBezTo>
                <a:cubicBezTo>
                  <a:pt x="9611451" y="6503644"/>
                  <a:pt x="9619146" y="6498828"/>
                  <a:pt x="9625607" y="6492484"/>
                </a:cubicBezTo>
                <a:cubicBezTo>
                  <a:pt x="9632068" y="6486140"/>
                  <a:pt x="9637061" y="6478563"/>
                  <a:pt x="9640585" y="6469753"/>
                </a:cubicBezTo>
                <a:cubicBezTo>
                  <a:pt x="9644109" y="6460942"/>
                  <a:pt x="9645872" y="6451133"/>
                  <a:pt x="9645872" y="6440325"/>
                </a:cubicBezTo>
                <a:cubicBezTo>
                  <a:pt x="9645872" y="6423644"/>
                  <a:pt x="9643053" y="6408607"/>
                  <a:pt x="9637413" y="6395215"/>
                </a:cubicBezTo>
                <a:cubicBezTo>
                  <a:pt x="9631774" y="6381823"/>
                  <a:pt x="9623963" y="6370369"/>
                  <a:pt x="9613978" y="6360853"/>
                </a:cubicBezTo>
                <a:cubicBezTo>
                  <a:pt x="9603992" y="6351338"/>
                  <a:pt x="9592361" y="6344113"/>
                  <a:pt x="9579087" y="6339179"/>
                </a:cubicBezTo>
                <a:cubicBezTo>
                  <a:pt x="9565813" y="6334245"/>
                  <a:pt x="9551422" y="6331778"/>
                  <a:pt x="9535915" y="6331778"/>
                </a:cubicBezTo>
                <a:close/>
                <a:moveTo>
                  <a:pt x="8688190" y="6331778"/>
                </a:moveTo>
                <a:cubicBezTo>
                  <a:pt x="8673154" y="6331778"/>
                  <a:pt x="8662346" y="6333482"/>
                  <a:pt x="8655767" y="6336888"/>
                </a:cubicBezTo>
                <a:cubicBezTo>
                  <a:pt x="8652478" y="6338592"/>
                  <a:pt x="8650011" y="6340662"/>
                  <a:pt x="8648366" y="6343100"/>
                </a:cubicBezTo>
                <a:lnTo>
                  <a:pt x="8646741" y="6348641"/>
                </a:lnTo>
                <a:lnTo>
                  <a:pt x="8643255" y="6349576"/>
                </a:lnTo>
                <a:cubicBezTo>
                  <a:pt x="8641259" y="6350868"/>
                  <a:pt x="8639791" y="6352806"/>
                  <a:pt x="8638851" y="6355391"/>
                </a:cubicBezTo>
                <a:cubicBezTo>
                  <a:pt x="8637910" y="6357975"/>
                  <a:pt x="8637441" y="6361265"/>
                  <a:pt x="8637441" y="6365259"/>
                </a:cubicBezTo>
                <a:cubicBezTo>
                  <a:pt x="8637676" y="6378886"/>
                  <a:pt x="8638792" y="6392337"/>
                  <a:pt x="8640789" y="6405611"/>
                </a:cubicBezTo>
                <a:cubicBezTo>
                  <a:pt x="8642786" y="6418886"/>
                  <a:pt x="8645018" y="6432043"/>
                  <a:pt x="8647485" y="6445083"/>
                </a:cubicBezTo>
                <a:cubicBezTo>
                  <a:pt x="8649952" y="6458123"/>
                  <a:pt x="8652184" y="6471045"/>
                  <a:pt x="8654182" y="6483850"/>
                </a:cubicBezTo>
                <a:cubicBezTo>
                  <a:pt x="8656178" y="6496654"/>
                  <a:pt x="8657177" y="6509518"/>
                  <a:pt x="8657177" y="6522440"/>
                </a:cubicBezTo>
                <a:cubicBezTo>
                  <a:pt x="8657177" y="6532778"/>
                  <a:pt x="8656648" y="6541236"/>
                  <a:pt x="8655591" y="6547815"/>
                </a:cubicBezTo>
                <a:cubicBezTo>
                  <a:pt x="8654534" y="6554393"/>
                  <a:pt x="8653300" y="6559797"/>
                  <a:pt x="8651890" y="6564026"/>
                </a:cubicBezTo>
                <a:cubicBezTo>
                  <a:pt x="8650481" y="6568255"/>
                  <a:pt x="8649247" y="6571897"/>
                  <a:pt x="8648190" y="6574952"/>
                </a:cubicBezTo>
                <a:cubicBezTo>
                  <a:pt x="8647133" y="6578006"/>
                  <a:pt x="8646604" y="6581295"/>
                  <a:pt x="8646604" y="6584819"/>
                </a:cubicBezTo>
                <a:cubicBezTo>
                  <a:pt x="8646604" y="6588344"/>
                  <a:pt x="8647191" y="6591281"/>
                  <a:pt x="8648366" y="6593630"/>
                </a:cubicBezTo>
                <a:cubicBezTo>
                  <a:pt x="8649541" y="6595980"/>
                  <a:pt x="8651303" y="6597683"/>
                  <a:pt x="8653652" y="6598740"/>
                </a:cubicBezTo>
                <a:cubicBezTo>
                  <a:pt x="8656002" y="6599797"/>
                  <a:pt x="8658586" y="6600326"/>
                  <a:pt x="8661406" y="6600326"/>
                </a:cubicBezTo>
                <a:cubicBezTo>
                  <a:pt x="8666105" y="6600326"/>
                  <a:pt x="8670217" y="6598564"/>
                  <a:pt x="8673741" y="6595040"/>
                </a:cubicBezTo>
                <a:cubicBezTo>
                  <a:pt x="8677265" y="6591515"/>
                  <a:pt x="8680143" y="6586464"/>
                  <a:pt x="8682375" y="6579885"/>
                </a:cubicBezTo>
                <a:cubicBezTo>
                  <a:pt x="8684608" y="6573307"/>
                  <a:pt x="8686311" y="6565319"/>
                  <a:pt x="8687485" y="6555921"/>
                </a:cubicBezTo>
                <a:cubicBezTo>
                  <a:pt x="8688660" y="6546523"/>
                  <a:pt x="8689248" y="6536067"/>
                  <a:pt x="8689248" y="6524555"/>
                </a:cubicBezTo>
                <a:lnTo>
                  <a:pt x="8687648" y="6503566"/>
                </a:lnTo>
                <a:lnTo>
                  <a:pt x="8694886" y="6506934"/>
                </a:lnTo>
                <a:cubicBezTo>
                  <a:pt x="8703815" y="6510223"/>
                  <a:pt x="8714035" y="6511867"/>
                  <a:pt x="8725547" y="6511867"/>
                </a:cubicBezTo>
                <a:cubicBezTo>
                  <a:pt x="8736120" y="6511867"/>
                  <a:pt x="8745870" y="6510223"/>
                  <a:pt x="8754799" y="6506934"/>
                </a:cubicBezTo>
                <a:cubicBezTo>
                  <a:pt x="8763726" y="6503644"/>
                  <a:pt x="8771421" y="6498828"/>
                  <a:pt x="8777882" y="6492484"/>
                </a:cubicBezTo>
                <a:cubicBezTo>
                  <a:pt x="8784343" y="6486140"/>
                  <a:pt x="8789336" y="6478563"/>
                  <a:pt x="8792860" y="6469753"/>
                </a:cubicBezTo>
                <a:cubicBezTo>
                  <a:pt x="8796384" y="6460942"/>
                  <a:pt x="8798147" y="6451133"/>
                  <a:pt x="8798147" y="6440325"/>
                </a:cubicBezTo>
                <a:cubicBezTo>
                  <a:pt x="8798147" y="6423644"/>
                  <a:pt x="8795328" y="6408607"/>
                  <a:pt x="8789688" y="6395215"/>
                </a:cubicBezTo>
                <a:cubicBezTo>
                  <a:pt x="8784049" y="6381823"/>
                  <a:pt x="8776238" y="6370369"/>
                  <a:pt x="8766253" y="6360853"/>
                </a:cubicBezTo>
                <a:cubicBezTo>
                  <a:pt x="8756267" y="6351338"/>
                  <a:pt x="8744636" y="6344113"/>
                  <a:pt x="8731362" y="6339179"/>
                </a:cubicBezTo>
                <a:cubicBezTo>
                  <a:pt x="8718088" y="6334245"/>
                  <a:pt x="8703697" y="6331778"/>
                  <a:pt x="8688190" y="6331778"/>
                </a:cubicBezTo>
                <a:close/>
                <a:moveTo>
                  <a:pt x="6874516" y="6331778"/>
                </a:moveTo>
                <a:cubicBezTo>
                  <a:pt x="6860184" y="6331778"/>
                  <a:pt x="6847262" y="6334833"/>
                  <a:pt x="6835749" y="6340941"/>
                </a:cubicBezTo>
                <a:cubicBezTo>
                  <a:pt x="6824236" y="6347050"/>
                  <a:pt x="6814368" y="6355097"/>
                  <a:pt x="6806146" y="6365082"/>
                </a:cubicBezTo>
                <a:cubicBezTo>
                  <a:pt x="6797922" y="6375068"/>
                  <a:pt x="6791637" y="6386111"/>
                  <a:pt x="6787290" y="6398210"/>
                </a:cubicBezTo>
                <a:cubicBezTo>
                  <a:pt x="6782944" y="6410310"/>
                  <a:pt x="6780771" y="6422352"/>
                  <a:pt x="6780771" y="6434334"/>
                </a:cubicBezTo>
                <a:cubicBezTo>
                  <a:pt x="6780771" y="6445612"/>
                  <a:pt x="6782240" y="6455949"/>
                  <a:pt x="6785176" y="6465347"/>
                </a:cubicBezTo>
                <a:cubicBezTo>
                  <a:pt x="6788113" y="6474745"/>
                  <a:pt x="6792694" y="6482969"/>
                  <a:pt x="6798921" y="6490017"/>
                </a:cubicBezTo>
                <a:cubicBezTo>
                  <a:pt x="6805147" y="6497066"/>
                  <a:pt x="6813018" y="6502469"/>
                  <a:pt x="6822533" y="6506229"/>
                </a:cubicBezTo>
                <a:cubicBezTo>
                  <a:pt x="6832049" y="6509988"/>
                  <a:pt x="6843503" y="6511867"/>
                  <a:pt x="6856895" y="6511867"/>
                </a:cubicBezTo>
                <a:cubicBezTo>
                  <a:pt x="6868172" y="6511867"/>
                  <a:pt x="6878862" y="6510399"/>
                  <a:pt x="6888965" y="6507462"/>
                </a:cubicBezTo>
                <a:cubicBezTo>
                  <a:pt x="6899069" y="6504525"/>
                  <a:pt x="6908114" y="6500707"/>
                  <a:pt x="6916102" y="6496008"/>
                </a:cubicBezTo>
                <a:cubicBezTo>
                  <a:pt x="6924090" y="6491309"/>
                  <a:pt x="6930375" y="6486317"/>
                  <a:pt x="6934957" y="6481030"/>
                </a:cubicBezTo>
                <a:cubicBezTo>
                  <a:pt x="6939538" y="6475744"/>
                  <a:pt x="6941829" y="6470751"/>
                  <a:pt x="6941829" y="6466052"/>
                </a:cubicBezTo>
                <a:cubicBezTo>
                  <a:pt x="6941829" y="6461823"/>
                  <a:pt x="6941242" y="6458769"/>
                  <a:pt x="6940067" y="6456889"/>
                </a:cubicBezTo>
                <a:cubicBezTo>
                  <a:pt x="6938892" y="6455010"/>
                  <a:pt x="6936660" y="6454070"/>
                  <a:pt x="6933371" y="6454070"/>
                </a:cubicBezTo>
                <a:cubicBezTo>
                  <a:pt x="6930082" y="6454070"/>
                  <a:pt x="6926499" y="6455538"/>
                  <a:pt x="6922622" y="6458475"/>
                </a:cubicBezTo>
                <a:cubicBezTo>
                  <a:pt x="6918745" y="6461412"/>
                  <a:pt x="6913987" y="6464819"/>
                  <a:pt x="6908349" y="6468695"/>
                </a:cubicBezTo>
                <a:cubicBezTo>
                  <a:pt x="6902710" y="6472572"/>
                  <a:pt x="6895602" y="6476038"/>
                  <a:pt x="6887027" y="6479092"/>
                </a:cubicBezTo>
                <a:cubicBezTo>
                  <a:pt x="6878451" y="6482146"/>
                  <a:pt x="6867820" y="6483673"/>
                  <a:pt x="6855133" y="6483673"/>
                </a:cubicBezTo>
                <a:cubicBezTo>
                  <a:pt x="6844325" y="6483673"/>
                  <a:pt x="6835749" y="6481618"/>
                  <a:pt x="6829405" y="6477506"/>
                </a:cubicBezTo>
                <a:cubicBezTo>
                  <a:pt x="6823062" y="6473394"/>
                  <a:pt x="6818480" y="6467991"/>
                  <a:pt x="6815661" y="6461294"/>
                </a:cubicBezTo>
                <a:cubicBezTo>
                  <a:pt x="6812842" y="6454598"/>
                  <a:pt x="6811432" y="6447021"/>
                  <a:pt x="6811432" y="6438563"/>
                </a:cubicBezTo>
                <a:lnTo>
                  <a:pt x="6811637" y="6437260"/>
                </a:lnTo>
                <a:lnTo>
                  <a:pt x="6812842" y="6439092"/>
                </a:lnTo>
                <a:cubicBezTo>
                  <a:pt x="6818480" y="6442968"/>
                  <a:pt x="6828348" y="6444907"/>
                  <a:pt x="6842445" y="6444907"/>
                </a:cubicBezTo>
                <a:cubicBezTo>
                  <a:pt x="6854663" y="6444907"/>
                  <a:pt x="6866058" y="6443556"/>
                  <a:pt x="6876630" y="6440854"/>
                </a:cubicBezTo>
                <a:cubicBezTo>
                  <a:pt x="6887203" y="6438152"/>
                  <a:pt x="6896425" y="6434275"/>
                  <a:pt x="6904296" y="6429224"/>
                </a:cubicBezTo>
                <a:cubicBezTo>
                  <a:pt x="6912167" y="6424172"/>
                  <a:pt x="6918334" y="6418005"/>
                  <a:pt x="6922798" y="6410722"/>
                </a:cubicBezTo>
                <a:cubicBezTo>
                  <a:pt x="6927262" y="6403438"/>
                  <a:pt x="6929494" y="6394980"/>
                  <a:pt x="6929494" y="6385347"/>
                </a:cubicBezTo>
                <a:cubicBezTo>
                  <a:pt x="6929494" y="6373364"/>
                  <a:pt x="6927203" y="6363438"/>
                  <a:pt x="6922622" y="6355567"/>
                </a:cubicBezTo>
                <a:cubicBezTo>
                  <a:pt x="6918041" y="6347696"/>
                  <a:pt x="6911638" y="6341764"/>
                  <a:pt x="6903415" y="6337770"/>
                </a:cubicBezTo>
                <a:cubicBezTo>
                  <a:pt x="6895191" y="6333775"/>
                  <a:pt x="6885558" y="6331778"/>
                  <a:pt x="6874516" y="6331778"/>
                </a:cubicBezTo>
                <a:close/>
                <a:moveTo>
                  <a:pt x="6170361" y="6331778"/>
                </a:moveTo>
                <a:cubicBezTo>
                  <a:pt x="6156264" y="6331778"/>
                  <a:pt x="6142872" y="6334304"/>
                  <a:pt x="6130185" y="6339355"/>
                </a:cubicBezTo>
                <a:cubicBezTo>
                  <a:pt x="6117498" y="6344407"/>
                  <a:pt x="6106338" y="6351455"/>
                  <a:pt x="6096705" y="6360501"/>
                </a:cubicBezTo>
                <a:cubicBezTo>
                  <a:pt x="6087072" y="6369546"/>
                  <a:pt x="6079495" y="6380061"/>
                  <a:pt x="6073973" y="6392043"/>
                </a:cubicBezTo>
                <a:cubicBezTo>
                  <a:pt x="6068452" y="6404025"/>
                  <a:pt x="6065691" y="6416948"/>
                  <a:pt x="6065691" y="6430810"/>
                </a:cubicBezTo>
                <a:cubicBezTo>
                  <a:pt x="6065691" y="6447021"/>
                  <a:pt x="6068922" y="6461177"/>
                  <a:pt x="6075383" y="6473277"/>
                </a:cubicBezTo>
                <a:cubicBezTo>
                  <a:pt x="6081844" y="6485377"/>
                  <a:pt x="6091066" y="6494775"/>
                  <a:pt x="6103048" y="6501471"/>
                </a:cubicBezTo>
                <a:cubicBezTo>
                  <a:pt x="6115030" y="6508167"/>
                  <a:pt x="6129363" y="6511515"/>
                  <a:pt x="6146044" y="6511515"/>
                </a:cubicBezTo>
                <a:cubicBezTo>
                  <a:pt x="6157792" y="6511515"/>
                  <a:pt x="6168364" y="6509753"/>
                  <a:pt x="6177762" y="6506229"/>
                </a:cubicBezTo>
                <a:cubicBezTo>
                  <a:pt x="6187160" y="6502704"/>
                  <a:pt x="6194620" y="6497947"/>
                  <a:pt x="6200141" y="6491955"/>
                </a:cubicBezTo>
                <a:cubicBezTo>
                  <a:pt x="6205663" y="6485964"/>
                  <a:pt x="6208424" y="6478974"/>
                  <a:pt x="6208424" y="6470986"/>
                </a:cubicBezTo>
                <a:cubicBezTo>
                  <a:pt x="6208424" y="6467227"/>
                  <a:pt x="6207483" y="6464290"/>
                  <a:pt x="6205604" y="6462176"/>
                </a:cubicBezTo>
                <a:cubicBezTo>
                  <a:pt x="6203724" y="6460061"/>
                  <a:pt x="6201140" y="6459004"/>
                  <a:pt x="6197850" y="6459004"/>
                </a:cubicBezTo>
                <a:cubicBezTo>
                  <a:pt x="6194562" y="6459004"/>
                  <a:pt x="6191859" y="6460120"/>
                  <a:pt x="6189744" y="6462352"/>
                </a:cubicBezTo>
                <a:cubicBezTo>
                  <a:pt x="6187630" y="6464584"/>
                  <a:pt x="6185163" y="6467168"/>
                  <a:pt x="6182344" y="6470105"/>
                </a:cubicBezTo>
                <a:cubicBezTo>
                  <a:pt x="6179524" y="6473042"/>
                  <a:pt x="6175354" y="6475626"/>
                  <a:pt x="6169833" y="6477858"/>
                </a:cubicBezTo>
                <a:cubicBezTo>
                  <a:pt x="6164312" y="6480090"/>
                  <a:pt x="6156382" y="6481207"/>
                  <a:pt x="6146044" y="6481207"/>
                </a:cubicBezTo>
                <a:cubicBezTo>
                  <a:pt x="6136176" y="6481207"/>
                  <a:pt x="6127542" y="6479209"/>
                  <a:pt x="6120141" y="6475215"/>
                </a:cubicBezTo>
                <a:cubicBezTo>
                  <a:pt x="6112740" y="6471221"/>
                  <a:pt x="6107101" y="6465700"/>
                  <a:pt x="6103224" y="6458651"/>
                </a:cubicBezTo>
                <a:cubicBezTo>
                  <a:pt x="6099348" y="6451603"/>
                  <a:pt x="6097409" y="6443262"/>
                  <a:pt x="6097409" y="6433629"/>
                </a:cubicBezTo>
                <a:cubicBezTo>
                  <a:pt x="6097409" y="6420002"/>
                  <a:pt x="6100405" y="6407902"/>
                  <a:pt x="6106396" y="6397329"/>
                </a:cubicBezTo>
                <a:cubicBezTo>
                  <a:pt x="6112388" y="6386757"/>
                  <a:pt x="6120493" y="6378416"/>
                  <a:pt x="6130714" y="6372307"/>
                </a:cubicBezTo>
                <a:cubicBezTo>
                  <a:pt x="6140934" y="6366198"/>
                  <a:pt x="6152505" y="6363144"/>
                  <a:pt x="6165427" y="6363144"/>
                </a:cubicBezTo>
                <a:cubicBezTo>
                  <a:pt x="6169422" y="6363144"/>
                  <a:pt x="6172300" y="6363555"/>
                  <a:pt x="6174062" y="6364378"/>
                </a:cubicBezTo>
                <a:cubicBezTo>
                  <a:pt x="6175824" y="6365200"/>
                  <a:pt x="6177468" y="6366022"/>
                  <a:pt x="6178996" y="6366845"/>
                </a:cubicBezTo>
                <a:cubicBezTo>
                  <a:pt x="6180523" y="6367667"/>
                  <a:pt x="6182579" y="6368078"/>
                  <a:pt x="6185163" y="6368078"/>
                </a:cubicBezTo>
                <a:cubicBezTo>
                  <a:pt x="6189158" y="6368078"/>
                  <a:pt x="6192153" y="6366668"/>
                  <a:pt x="6194150" y="6363849"/>
                </a:cubicBezTo>
                <a:cubicBezTo>
                  <a:pt x="6196147" y="6361030"/>
                  <a:pt x="6197146" y="6357505"/>
                  <a:pt x="6197146" y="6353276"/>
                </a:cubicBezTo>
                <a:cubicBezTo>
                  <a:pt x="6197146" y="6347637"/>
                  <a:pt x="6195912" y="6343291"/>
                  <a:pt x="6193445" y="6340237"/>
                </a:cubicBezTo>
                <a:cubicBezTo>
                  <a:pt x="6190978" y="6337182"/>
                  <a:pt x="6187689" y="6335009"/>
                  <a:pt x="6183577" y="6333717"/>
                </a:cubicBezTo>
                <a:cubicBezTo>
                  <a:pt x="6179466" y="6332424"/>
                  <a:pt x="6175060" y="6331778"/>
                  <a:pt x="6170361" y="6331778"/>
                </a:cubicBezTo>
                <a:close/>
                <a:moveTo>
                  <a:pt x="5960116" y="6331778"/>
                </a:moveTo>
                <a:cubicBezTo>
                  <a:pt x="5945784" y="6331778"/>
                  <a:pt x="5932862" y="6334833"/>
                  <a:pt x="5921349" y="6340941"/>
                </a:cubicBezTo>
                <a:cubicBezTo>
                  <a:pt x="5909836" y="6347050"/>
                  <a:pt x="5899968" y="6355097"/>
                  <a:pt x="5891746" y="6365082"/>
                </a:cubicBezTo>
                <a:cubicBezTo>
                  <a:pt x="5883522" y="6375068"/>
                  <a:pt x="5877237" y="6386111"/>
                  <a:pt x="5872892" y="6398210"/>
                </a:cubicBezTo>
                <a:cubicBezTo>
                  <a:pt x="5868544" y="6410310"/>
                  <a:pt x="5866371" y="6422352"/>
                  <a:pt x="5866371" y="6434334"/>
                </a:cubicBezTo>
                <a:cubicBezTo>
                  <a:pt x="5866371" y="6445612"/>
                  <a:pt x="5867840" y="6455949"/>
                  <a:pt x="5870776" y="6465347"/>
                </a:cubicBezTo>
                <a:cubicBezTo>
                  <a:pt x="5873713" y="6474745"/>
                  <a:pt x="5878295" y="6482969"/>
                  <a:pt x="5884521" y="6490017"/>
                </a:cubicBezTo>
                <a:cubicBezTo>
                  <a:pt x="5890747" y="6497066"/>
                  <a:pt x="5898618" y="6502469"/>
                  <a:pt x="5908133" y="6506229"/>
                </a:cubicBezTo>
                <a:cubicBezTo>
                  <a:pt x="5917649" y="6509988"/>
                  <a:pt x="5929103" y="6511867"/>
                  <a:pt x="5942495" y="6511867"/>
                </a:cubicBezTo>
                <a:cubicBezTo>
                  <a:pt x="5953772" y="6511867"/>
                  <a:pt x="5964462" y="6510399"/>
                  <a:pt x="5974566" y="6507462"/>
                </a:cubicBezTo>
                <a:cubicBezTo>
                  <a:pt x="5984669" y="6504525"/>
                  <a:pt x="5993714" y="6500707"/>
                  <a:pt x="6001703" y="6496008"/>
                </a:cubicBezTo>
                <a:cubicBezTo>
                  <a:pt x="6009691" y="6491309"/>
                  <a:pt x="6015975" y="6486317"/>
                  <a:pt x="6020557" y="6481030"/>
                </a:cubicBezTo>
                <a:cubicBezTo>
                  <a:pt x="6025139" y="6475744"/>
                  <a:pt x="6027429" y="6470751"/>
                  <a:pt x="6027429" y="6466052"/>
                </a:cubicBezTo>
                <a:cubicBezTo>
                  <a:pt x="6027429" y="6461823"/>
                  <a:pt x="6026842" y="6458769"/>
                  <a:pt x="6025667" y="6456889"/>
                </a:cubicBezTo>
                <a:cubicBezTo>
                  <a:pt x="6024492" y="6455010"/>
                  <a:pt x="6022260" y="6454070"/>
                  <a:pt x="6018971" y="6454070"/>
                </a:cubicBezTo>
                <a:cubicBezTo>
                  <a:pt x="6015682" y="6454070"/>
                  <a:pt x="6012099" y="6455538"/>
                  <a:pt x="6008222" y="6458475"/>
                </a:cubicBezTo>
                <a:cubicBezTo>
                  <a:pt x="6004346" y="6461412"/>
                  <a:pt x="5999587" y="6464819"/>
                  <a:pt x="5993949" y="6468695"/>
                </a:cubicBezTo>
                <a:cubicBezTo>
                  <a:pt x="5988311" y="6472572"/>
                  <a:pt x="5981202" y="6476038"/>
                  <a:pt x="5972627" y="6479092"/>
                </a:cubicBezTo>
                <a:cubicBezTo>
                  <a:pt x="5964052" y="6482146"/>
                  <a:pt x="5953420" y="6483673"/>
                  <a:pt x="5940733" y="6483673"/>
                </a:cubicBezTo>
                <a:cubicBezTo>
                  <a:pt x="5929925" y="6483673"/>
                  <a:pt x="5921349" y="6481618"/>
                  <a:pt x="5915006" y="6477506"/>
                </a:cubicBezTo>
                <a:cubicBezTo>
                  <a:pt x="5908662" y="6473394"/>
                  <a:pt x="5904080" y="6467991"/>
                  <a:pt x="5901261" y="6461294"/>
                </a:cubicBezTo>
                <a:cubicBezTo>
                  <a:pt x="5898442" y="6454598"/>
                  <a:pt x="5897032" y="6447021"/>
                  <a:pt x="5897032" y="6438563"/>
                </a:cubicBezTo>
                <a:lnTo>
                  <a:pt x="5897237" y="6437260"/>
                </a:lnTo>
                <a:lnTo>
                  <a:pt x="5898442" y="6439092"/>
                </a:lnTo>
                <a:cubicBezTo>
                  <a:pt x="5904080" y="6442968"/>
                  <a:pt x="5913948" y="6444907"/>
                  <a:pt x="5928045" y="6444907"/>
                </a:cubicBezTo>
                <a:cubicBezTo>
                  <a:pt x="5940263" y="6444907"/>
                  <a:pt x="5951658" y="6443556"/>
                  <a:pt x="5962230" y="6440854"/>
                </a:cubicBezTo>
                <a:cubicBezTo>
                  <a:pt x="5972804" y="6438152"/>
                  <a:pt x="5982025" y="6434275"/>
                  <a:pt x="5989896" y="6429224"/>
                </a:cubicBezTo>
                <a:cubicBezTo>
                  <a:pt x="5997767" y="6424172"/>
                  <a:pt x="6003934" y="6418005"/>
                  <a:pt x="6008399" y="6410722"/>
                </a:cubicBezTo>
                <a:cubicBezTo>
                  <a:pt x="6012862" y="6403438"/>
                  <a:pt x="6015095" y="6394980"/>
                  <a:pt x="6015095" y="6385347"/>
                </a:cubicBezTo>
                <a:cubicBezTo>
                  <a:pt x="6015095" y="6373364"/>
                  <a:pt x="6012803" y="6363438"/>
                  <a:pt x="6008222" y="6355567"/>
                </a:cubicBezTo>
                <a:cubicBezTo>
                  <a:pt x="6003641" y="6347696"/>
                  <a:pt x="5997238" y="6341764"/>
                  <a:pt x="5989015" y="6337770"/>
                </a:cubicBezTo>
                <a:cubicBezTo>
                  <a:pt x="5980792" y="6333775"/>
                  <a:pt x="5971158" y="6331778"/>
                  <a:pt x="5960116" y="6331778"/>
                </a:cubicBezTo>
                <a:close/>
                <a:moveTo>
                  <a:pt x="7286557" y="6331426"/>
                </a:moveTo>
                <a:cubicBezTo>
                  <a:pt x="7281859" y="6331426"/>
                  <a:pt x="7276984" y="6334069"/>
                  <a:pt x="7271932" y="6339355"/>
                </a:cubicBezTo>
                <a:cubicBezTo>
                  <a:pt x="7266881" y="6344642"/>
                  <a:pt x="7261829" y="6351514"/>
                  <a:pt x="7256778" y="6359972"/>
                </a:cubicBezTo>
                <a:cubicBezTo>
                  <a:pt x="7251726" y="6368430"/>
                  <a:pt x="7246734" y="6377476"/>
                  <a:pt x="7241800" y="6387109"/>
                </a:cubicBezTo>
                <a:cubicBezTo>
                  <a:pt x="7238041" y="6394627"/>
                  <a:pt x="7234164" y="6403027"/>
                  <a:pt x="7230170" y="6412307"/>
                </a:cubicBezTo>
                <a:cubicBezTo>
                  <a:pt x="7226176" y="6421588"/>
                  <a:pt x="7222417" y="6431045"/>
                  <a:pt x="7218892" y="6440678"/>
                </a:cubicBezTo>
                <a:cubicBezTo>
                  <a:pt x="7215368" y="6450311"/>
                  <a:pt x="7212196" y="6459532"/>
                  <a:pt x="7209377" y="6468343"/>
                </a:cubicBezTo>
                <a:lnTo>
                  <a:pt x="7204704" y="6484114"/>
                </a:lnTo>
                <a:lnTo>
                  <a:pt x="7192813" y="6485436"/>
                </a:lnTo>
                <a:cubicBezTo>
                  <a:pt x="7187644" y="6486375"/>
                  <a:pt x="7183590" y="6487844"/>
                  <a:pt x="7180654" y="6489841"/>
                </a:cubicBezTo>
                <a:cubicBezTo>
                  <a:pt x="7177717" y="6491838"/>
                  <a:pt x="7175661" y="6494305"/>
                  <a:pt x="7174486" y="6497242"/>
                </a:cubicBezTo>
                <a:cubicBezTo>
                  <a:pt x="7173312" y="6500179"/>
                  <a:pt x="7172724" y="6503527"/>
                  <a:pt x="7172724" y="6507286"/>
                </a:cubicBezTo>
                <a:cubicBezTo>
                  <a:pt x="7172724" y="6509401"/>
                  <a:pt x="7172900" y="6512220"/>
                  <a:pt x="7173253" y="6515744"/>
                </a:cubicBezTo>
                <a:cubicBezTo>
                  <a:pt x="7173606" y="6519268"/>
                  <a:pt x="7174075" y="6522793"/>
                  <a:pt x="7174663" y="6526317"/>
                </a:cubicBezTo>
                <a:cubicBezTo>
                  <a:pt x="7175250" y="6529841"/>
                  <a:pt x="7175779" y="6532896"/>
                  <a:pt x="7176248" y="6535480"/>
                </a:cubicBezTo>
                <a:cubicBezTo>
                  <a:pt x="7177189" y="6539239"/>
                  <a:pt x="7178422" y="6542881"/>
                  <a:pt x="7179949" y="6546405"/>
                </a:cubicBezTo>
                <a:cubicBezTo>
                  <a:pt x="7181476" y="6549929"/>
                  <a:pt x="7183590" y="6552749"/>
                  <a:pt x="7186293" y="6554863"/>
                </a:cubicBezTo>
                <a:cubicBezTo>
                  <a:pt x="7188995" y="6556978"/>
                  <a:pt x="7192225" y="6558035"/>
                  <a:pt x="7195984" y="6558035"/>
                </a:cubicBezTo>
                <a:cubicBezTo>
                  <a:pt x="7199274" y="6558035"/>
                  <a:pt x="7201859" y="6556978"/>
                  <a:pt x="7203738" y="6554863"/>
                </a:cubicBezTo>
                <a:cubicBezTo>
                  <a:pt x="7205617" y="6552749"/>
                  <a:pt x="7206557" y="6550282"/>
                  <a:pt x="7206557" y="6547462"/>
                </a:cubicBezTo>
                <a:cubicBezTo>
                  <a:pt x="7206557" y="6545818"/>
                  <a:pt x="7206264" y="6543057"/>
                  <a:pt x="7205676" y="6539180"/>
                </a:cubicBezTo>
                <a:cubicBezTo>
                  <a:pt x="7205089" y="6535304"/>
                  <a:pt x="7204384" y="6531016"/>
                  <a:pt x="7203561" y="6526317"/>
                </a:cubicBezTo>
                <a:cubicBezTo>
                  <a:pt x="7202739" y="6521618"/>
                  <a:pt x="7201975" y="6516978"/>
                  <a:pt x="7201271" y="6512396"/>
                </a:cubicBezTo>
                <a:lnTo>
                  <a:pt x="7201224" y="6511887"/>
                </a:lnTo>
                <a:lnTo>
                  <a:pt x="7213782" y="6510282"/>
                </a:lnTo>
                <a:cubicBezTo>
                  <a:pt x="7222357" y="6509459"/>
                  <a:pt x="7231521" y="6508754"/>
                  <a:pt x="7241271" y="6508167"/>
                </a:cubicBezTo>
                <a:cubicBezTo>
                  <a:pt x="7251022" y="6507580"/>
                  <a:pt x="7260948" y="6507168"/>
                  <a:pt x="7271051" y="6506934"/>
                </a:cubicBezTo>
                <a:cubicBezTo>
                  <a:pt x="7281154" y="6506699"/>
                  <a:pt x="7291433" y="6506522"/>
                  <a:pt x="7301888" y="6506405"/>
                </a:cubicBezTo>
                <a:cubicBezTo>
                  <a:pt x="7312344" y="6506287"/>
                  <a:pt x="7322505" y="6506229"/>
                  <a:pt x="7332373" y="6506229"/>
                </a:cubicBezTo>
                <a:lnTo>
                  <a:pt x="7356196" y="6506868"/>
                </a:lnTo>
                <a:lnTo>
                  <a:pt x="7355809" y="6511339"/>
                </a:lnTo>
                <a:cubicBezTo>
                  <a:pt x="7354517" y="6518740"/>
                  <a:pt x="7353225" y="6525318"/>
                  <a:pt x="7351933" y="6531075"/>
                </a:cubicBezTo>
                <a:cubicBezTo>
                  <a:pt x="7350640" y="6536831"/>
                  <a:pt x="7349994" y="6541001"/>
                  <a:pt x="7349994" y="6543586"/>
                </a:cubicBezTo>
                <a:cubicBezTo>
                  <a:pt x="7349994" y="6547815"/>
                  <a:pt x="7351228" y="6551515"/>
                  <a:pt x="7353695" y="6554687"/>
                </a:cubicBezTo>
                <a:cubicBezTo>
                  <a:pt x="7356161" y="6557859"/>
                  <a:pt x="7359627" y="6559445"/>
                  <a:pt x="7364091" y="6559445"/>
                </a:cubicBezTo>
                <a:cubicBezTo>
                  <a:pt x="7367615" y="6559445"/>
                  <a:pt x="7370787" y="6557389"/>
                  <a:pt x="7373607" y="6553277"/>
                </a:cubicBezTo>
                <a:cubicBezTo>
                  <a:pt x="7376426" y="6549166"/>
                  <a:pt x="7378893" y="6543997"/>
                  <a:pt x="7381007" y="6537771"/>
                </a:cubicBezTo>
                <a:cubicBezTo>
                  <a:pt x="7383122" y="6531545"/>
                  <a:pt x="7384825" y="6525142"/>
                  <a:pt x="7386118" y="6518564"/>
                </a:cubicBezTo>
                <a:cubicBezTo>
                  <a:pt x="7387410" y="6511985"/>
                  <a:pt x="7388056" y="6506346"/>
                  <a:pt x="7388056" y="6501647"/>
                </a:cubicBezTo>
                <a:cubicBezTo>
                  <a:pt x="7388056" y="6494834"/>
                  <a:pt x="7386470" y="6489723"/>
                  <a:pt x="7383298" y="6486317"/>
                </a:cubicBezTo>
                <a:cubicBezTo>
                  <a:pt x="7380127" y="6482910"/>
                  <a:pt x="7375017" y="6480854"/>
                  <a:pt x="7367968" y="6480149"/>
                </a:cubicBezTo>
                <a:lnTo>
                  <a:pt x="7356447" y="6479039"/>
                </a:lnTo>
                <a:lnTo>
                  <a:pt x="7349113" y="6450898"/>
                </a:lnTo>
                <a:cubicBezTo>
                  <a:pt x="7345471" y="6438916"/>
                  <a:pt x="7341595" y="6426992"/>
                  <a:pt x="7337483" y="6415127"/>
                </a:cubicBezTo>
                <a:cubicBezTo>
                  <a:pt x="7333371" y="6403262"/>
                  <a:pt x="7329201" y="6392278"/>
                  <a:pt x="7324972" y="6382175"/>
                </a:cubicBezTo>
                <a:cubicBezTo>
                  <a:pt x="7320743" y="6372072"/>
                  <a:pt x="7316983" y="6363732"/>
                  <a:pt x="7313694" y="6357153"/>
                </a:cubicBezTo>
                <a:cubicBezTo>
                  <a:pt x="7308996" y="6347990"/>
                  <a:pt x="7304414" y="6341411"/>
                  <a:pt x="7299950" y="6337417"/>
                </a:cubicBezTo>
                <a:cubicBezTo>
                  <a:pt x="7295485" y="6333423"/>
                  <a:pt x="7291022" y="6331426"/>
                  <a:pt x="7286557" y="6331426"/>
                </a:cubicBezTo>
                <a:close/>
                <a:moveTo>
                  <a:pt x="4324283" y="6331426"/>
                </a:moveTo>
                <a:cubicBezTo>
                  <a:pt x="4319584" y="6331426"/>
                  <a:pt x="4314709" y="6334069"/>
                  <a:pt x="4309657" y="6339355"/>
                </a:cubicBezTo>
                <a:cubicBezTo>
                  <a:pt x="4304606" y="6344642"/>
                  <a:pt x="4299555" y="6351514"/>
                  <a:pt x="4294503" y="6359972"/>
                </a:cubicBezTo>
                <a:cubicBezTo>
                  <a:pt x="4289452" y="6368430"/>
                  <a:pt x="4284459" y="6377476"/>
                  <a:pt x="4279525" y="6387109"/>
                </a:cubicBezTo>
                <a:cubicBezTo>
                  <a:pt x="4275766" y="6394627"/>
                  <a:pt x="4271890" y="6403027"/>
                  <a:pt x="4267895" y="6412307"/>
                </a:cubicBezTo>
                <a:cubicBezTo>
                  <a:pt x="4263901" y="6421588"/>
                  <a:pt x="4260142" y="6431045"/>
                  <a:pt x="4256618" y="6440678"/>
                </a:cubicBezTo>
                <a:cubicBezTo>
                  <a:pt x="4253093" y="6450311"/>
                  <a:pt x="4249922" y="6459532"/>
                  <a:pt x="4247102" y="6468343"/>
                </a:cubicBezTo>
                <a:lnTo>
                  <a:pt x="4242429" y="6484114"/>
                </a:lnTo>
                <a:lnTo>
                  <a:pt x="4230538" y="6485436"/>
                </a:lnTo>
                <a:cubicBezTo>
                  <a:pt x="4225370" y="6486375"/>
                  <a:pt x="4221316" y="6487844"/>
                  <a:pt x="4218380" y="6489841"/>
                </a:cubicBezTo>
                <a:cubicBezTo>
                  <a:pt x="4215443" y="6491838"/>
                  <a:pt x="4213387" y="6494305"/>
                  <a:pt x="4212212" y="6497242"/>
                </a:cubicBezTo>
                <a:cubicBezTo>
                  <a:pt x="4211037" y="6500179"/>
                  <a:pt x="4210450" y="6503527"/>
                  <a:pt x="4210450" y="6507286"/>
                </a:cubicBezTo>
                <a:cubicBezTo>
                  <a:pt x="4210450" y="6509401"/>
                  <a:pt x="4210626" y="6512220"/>
                  <a:pt x="4210979" y="6515744"/>
                </a:cubicBezTo>
                <a:cubicBezTo>
                  <a:pt x="4211331" y="6519268"/>
                  <a:pt x="4211801" y="6522793"/>
                  <a:pt x="4212388" y="6526317"/>
                </a:cubicBezTo>
                <a:cubicBezTo>
                  <a:pt x="4212976" y="6529841"/>
                  <a:pt x="4213504" y="6532896"/>
                  <a:pt x="4213974" y="6535480"/>
                </a:cubicBezTo>
                <a:cubicBezTo>
                  <a:pt x="4214914" y="6539239"/>
                  <a:pt x="4216147" y="6542881"/>
                  <a:pt x="4217675" y="6546405"/>
                </a:cubicBezTo>
                <a:cubicBezTo>
                  <a:pt x="4219202" y="6549929"/>
                  <a:pt x="4221316" y="6552749"/>
                  <a:pt x="4224019" y="6554863"/>
                </a:cubicBezTo>
                <a:cubicBezTo>
                  <a:pt x="4226720" y="6556978"/>
                  <a:pt x="4229951" y="6558035"/>
                  <a:pt x="4233710" y="6558035"/>
                </a:cubicBezTo>
                <a:cubicBezTo>
                  <a:pt x="4236999" y="6558035"/>
                  <a:pt x="4239584" y="6556978"/>
                  <a:pt x="4241463" y="6554863"/>
                </a:cubicBezTo>
                <a:cubicBezTo>
                  <a:pt x="4243343" y="6552749"/>
                  <a:pt x="4244282" y="6550282"/>
                  <a:pt x="4244282" y="6547462"/>
                </a:cubicBezTo>
                <a:cubicBezTo>
                  <a:pt x="4244282" y="6545818"/>
                  <a:pt x="4243989" y="6543057"/>
                  <a:pt x="4243402" y="6539180"/>
                </a:cubicBezTo>
                <a:cubicBezTo>
                  <a:pt x="4242814" y="6535304"/>
                  <a:pt x="4242109" y="6531016"/>
                  <a:pt x="4241287" y="6526317"/>
                </a:cubicBezTo>
                <a:cubicBezTo>
                  <a:pt x="4240465" y="6521618"/>
                  <a:pt x="4239701" y="6516978"/>
                  <a:pt x="4238996" y="6512396"/>
                </a:cubicBezTo>
                <a:lnTo>
                  <a:pt x="4238950" y="6511887"/>
                </a:lnTo>
                <a:lnTo>
                  <a:pt x="4251507" y="6510282"/>
                </a:lnTo>
                <a:cubicBezTo>
                  <a:pt x="4260083" y="6509459"/>
                  <a:pt x="4269246" y="6508754"/>
                  <a:pt x="4278997" y="6508167"/>
                </a:cubicBezTo>
                <a:cubicBezTo>
                  <a:pt x="4288747" y="6507580"/>
                  <a:pt x="4298674" y="6507168"/>
                  <a:pt x="4308777" y="6506934"/>
                </a:cubicBezTo>
                <a:cubicBezTo>
                  <a:pt x="4318879" y="6506699"/>
                  <a:pt x="4329159" y="6506522"/>
                  <a:pt x="4339614" y="6506405"/>
                </a:cubicBezTo>
                <a:cubicBezTo>
                  <a:pt x="4350069" y="6506287"/>
                  <a:pt x="4360231" y="6506229"/>
                  <a:pt x="4370099" y="6506229"/>
                </a:cubicBezTo>
                <a:lnTo>
                  <a:pt x="4393922" y="6506868"/>
                </a:lnTo>
                <a:lnTo>
                  <a:pt x="4393535" y="6511339"/>
                </a:lnTo>
                <a:cubicBezTo>
                  <a:pt x="4392243" y="6518740"/>
                  <a:pt x="4390950" y="6525318"/>
                  <a:pt x="4389658" y="6531075"/>
                </a:cubicBezTo>
                <a:cubicBezTo>
                  <a:pt x="4388366" y="6536831"/>
                  <a:pt x="4387720" y="6541001"/>
                  <a:pt x="4387720" y="6543586"/>
                </a:cubicBezTo>
                <a:cubicBezTo>
                  <a:pt x="4387720" y="6547815"/>
                  <a:pt x="4388953" y="6551515"/>
                  <a:pt x="4391420" y="6554687"/>
                </a:cubicBezTo>
                <a:cubicBezTo>
                  <a:pt x="4393888" y="6557859"/>
                  <a:pt x="4397353" y="6559445"/>
                  <a:pt x="4401816" y="6559445"/>
                </a:cubicBezTo>
                <a:cubicBezTo>
                  <a:pt x="4405341" y="6559445"/>
                  <a:pt x="4408512" y="6557389"/>
                  <a:pt x="4411332" y="6553277"/>
                </a:cubicBezTo>
                <a:cubicBezTo>
                  <a:pt x="4414152" y="6549166"/>
                  <a:pt x="4416618" y="6543997"/>
                  <a:pt x="4418733" y="6537771"/>
                </a:cubicBezTo>
                <a:cubicBezTo>
                  <a:pt x="4420848" y="6531545"/>
                  <a:pt x="4422551" y="6525142"/>
                  <a:pt x="4423843" y="6518564"/>
                </a:cubicBezTo>
                <a:cubicBezTo>
                  <a:pt x="4425135" y="6511985"/>
                  <a:pt x="4425782" y="6506346"/>
                  <a:pt x="4425782" y="6501647"/>
                </a:cubicBezTo>
                <a:cubicBezTo>
                  <a:pt x="4425782" y="6494834"/>
                  <a:pt x="4424196" y="6489723"/>
                  <a:pt x="4421024" y="6486317"/>
                </a:cubicBezTo>
                <a:cubicBezTo>
                  <a:pt x="4417852" y="6482910"/>
                  <a:pt x="4412742" y="6480854"/>
                  <a:pt x="4405693" y="6480149"/>
                </a:cubicBezTo>
                <a:lnTo>
                  <a:pt x="4394173" y="6479039"/>
                </a:lnTo>
                <a:lnTo>
                  <a:pt x="4386839" y="6450898"/>
                </a:lnTo>
                <a:cubicBezTo>
                  <a:pt x="4383197" y="6438916"/>
                  <a:pt x="4379320" y="6426992"/>
                  <a:pt x="4375209" y="6415127"/>
                </a:cubicBezTo>
                <a:cubicBezTo>
                  <a:pt x="4371097" y="6403262"/>
                  <a:pt x="4366927" y="6392278"/>
                  <a:pt x="4362697" y="6382175"/>
                </a:cubicBezTo>
                <a:cubicBezTo>
                  <a:pt x="4358468" y="6372072"/>
                  <a:pt x="4354709" y="6363732"/>
                  <a:pt x="4351420" y="6357153"/>
                </a:cubicBezTo>
                <a:cubicBezTo>
                  <a:pt x="4346721" y="6347990"/>
                  <a:pt x="4342139" y="6341411"/>
                  <a:pt x="4337675" y="6337417"/>
                </a:cubicBezTo>
                <a:cubicBezTo>
                  <a:pt x="4333211" y="6333423"/>
                  <a:pt x="4328747" y="6331426"/>
                  <a:pt x="4324283" y="6331426"/>
                </a:cubicBezTo>
                <a:close/>
                <a:moveTo>
                  <a:pt x="4986804" y="6330369"/>
                </a:moveTo>
                <a:cubicBezTo>
                  <a:pt x="4980696" y="6330369"/>
                  <a:pt x="4974645" y="6331955"/>
                  <a:pt x="4968654" y="6335126"/>
                </a:cubicBezTo>
                <a:cubicBezTo>
                  <a:pt x="4962663" y="6338298"/>
                  <a:pt x="4957084" y="6343173"/>
                  <a:pt x="4951914" y="6349752"/>
                </a:cubicBezTo>
                <a:cubicBezTo>
                  <a:pt x="4948389" y="6354216"/>
                  <a:pt x="4944278" y="6360266"/>
                  <a:pt x="4939579" y="6367902"/>
                </a:cubicBezTo>
                <a:cubicBezTo>
                  <a:pt x="4934880" y="6375538"/>
                  <a:pt x="4929946" y="6384113"/>
                  <a:pt x="4924777" y="6393629"/>
                </a:cubicBezTo>
                <a:cubicBezTo>
                  <a:pt x="4919609" y="6403144"/>
                  <a:pt x="4914792" y="6412719"/>
                  <a:pt x="4910328" y="6422352"/>
                </a:cubicBezTo>
                <a:cubicBezTo>
                  <a:pt x="4906098" y="6431515"/>
                  <a:pt x="4902046" y="6440619"/>
                  <a:pt x="4898169" y="6449664"/>
                </a:cubicBezTo>
                <a:cubicBezTo>
                  <a:pt x="4894292" y="6458710"/>
                  <a:pt x="4891179" y="6466816"/>
                  <a:pt x="4888830" y="6473982"/>
                </a:cubicBezTo>
                <a:cubicBezTo>
                  <a:pt x="4886480" y="6481148"/>
                  <a:pt x="4885305" y="6486845"/>
                  <a:pt x="4885305" y="6491074"/>
                </a:cubicBezTo>
                <a:cubicBezTo>
                  <a:pt x="4885305" y="6494834"/>
                  <a:pt x="4885951" y="6498358"/>
                  <a:pt x="4887244" y="6501647"/>
                </a:cubicBezTo>
                <a:cubicBezTo>
                  <a:pt x="4888536" y="6504936"/>
                  <a:pt x="4890299" y="6507580"/>
                  <a:pt x="4892530" y="6509577"/>
                </a:cubicBezTo>
                <a:cubicBezTo>
                  <a:pt x="4894762" y="6511574"/>
                  <a:pt x="4897523" y="6512572"/>
                  <a:pt x="4900812" y="6512572"/>
                </a:cubicBezTo>
                <a:cubicBezTo>
                  <a:pt x="4905041" y="6512572"/>
                  <a:pt x="4908331" y="6510458"/>
                  <a:pt x="4910680" y="6506229"/>
                </a:cubicBezTo>
                <a:cubicBezTo>
                  <a:pt x="4913030" y="6502000"/>
                  <a:pt x="4915144" y="6496948"/>
                  <a:pt x="4917024" y="6491074"/>
                </a:cubicBezTo>
                <a:cubicBezTo>
                  <a:pt x="4921723" y="6477212"/>
                  <a:pt x="4926892" y="6463644"/>
                  <a:pt x="4932530" y="6450369"/>
                </a:cubicBezTo>
                <a:cubicBezTo>
                  <a:pt x="4938170" y="6437095"/>
                  <a:pt x="4943984" y="6424466"/>
                  <a:pt x="4949975" y="6412484"/>
                </a:cubicBezTo>
                <a:cubicBezTo>
                  <a:pt x="4955967" y="6400501"/>
                  <a:pt x="4961958" y="6389693"/>
                  <a:pt x="4967949" y="6380061"/>
                </a:cubicBezTo>
                <a:cubicBezTo>
                  <a:pt x="4970944" y="6375244"/>
                  <a:pt x="4973867" y="6370839"/>
                  <a:pt x="4976716" y="6366845"/>
                </a:cubicBezTo>
                <a:lnTo>
                  <a:pt x="4978038" y="6365137"/>
                </a:lnTo>
                <a:lnTo>
                  <a:pt x="4978610" y="6367197"/>
                </a:lnTo>
                <a:cubicBezTo>
                  <a:pt x="4979844" y="6371309"/>
                  <a:pt x="4981283" y="6375831"/>
                  <a:pt x="4982927" y="6380765"/>
                </a:cubicBezTo>
                <a:cubicBezTo>
                  <a:pt x="4986217" y="6390633"/>
                  <a:pt x="4989741" y="6400912"/>
                  <a:pt x="4993500" y="6411603"/>
                </a:cubicBezTo>
                <a:cubicBezTo>
                  <a:pt x="4997259" y="6422293"/>
                  <a:pt x="5000960" y="6432161"/>
                  <a:pt x="5004602" y="6441206"/>
                </a:cubicBezTo>
                <a:cubicBezTo>
                  <a:pt x="5008243" y="6450252"/>
                  <a:pt x="5011121" y="6457477"/>
                  <a:pt x="5013236" y="6462880"/>
                </a:cubicBezTo>
                <a:cubicBezTo>
                  <a:pt x="5017230" y="6471574"/>
                  <a:pt x="5021224" y="6479679"/>
                  <a:pt x="5025219" y="6487198"/>
                </a:cubicBezTo>
                <a:cubicBezTo>
                  <a:pt x="5029212" y="6494716"/>
                  <a:pt x="5033265" y="6500649"/>
                  <a:pt x="5037377" y="6504995"/>
                </a:cubicBezTo>
                <a:cubicBezTo>
                  <a:pt x="5041489" y="6509342"/>
                  <a:pt x="5045424" y="6511515"/>
                  <a:pt x="5049183" y="6511515"/>
                </a:cubicBezTo>
                <a:cubicBezTo>
                  <a:pt x="5052238" y="6511515"/>
                  <a:pt x="5055057" y="6510751"/>
                  <a:pt x="5057641" y="6509224"/>
                </a:cubicBezTo>
                <a:cubicBezTo>
                  <a:pt x="5060226" y="6507697"/>
                  <a:pt x="5062224" y="6505524"/>
                  <a:pt x="5063632" y="6502704"/>
                </a:cubicBezTo>
                <a:cubicBezTo>
                  <a:pt x="5065042" y="6499885"/>
                  <a:pt x="5065747" y="6496713"/>
                  <a:pt x="5065747" y="6493189"/>
                </a:cubicBezTo>
                <a:cubicBezTo>
                  <a:pt x="5065747" y="6490605"/>
                  <a:pt x="5065042" y="6488255"/>
                  <a:pt x="5063632" y="6486140"/>
                </a:cubicBezTo>
                <a:cubicBezTo>
                  <a:pt x="5062224" y="6484026"/>
                  <a:pt x="5060344" y="6481441"/>
                  <a:pt x="5057994" y="6478387"/>
                </a:cubicBezTo>
                <a:cubicBezTo>
                  <a:pt x="5055644" y="6474863"/>
                  <a:pt x="5053060" y="6470634"/>
                  <a:pt x="5050240" y="6465700"/>
                </a:cubicBezTo>
                <a:cubicBezTo>
                  <a:pt x="5047421" y="6460766"/>
                  <a:pt x="5044425" y="6454775"/>
                  <a:pt x="5041254" y="6447726"/>
                </a:cubicBezTo>
                <a:cubicBezTo>
                  <a:pt x="5038082" y="6440678"/>
                  <a:pt x="5034616" y="6432219"/>
                  <a:pt x="5030857" y="6422352"/>
                </a:cubicBezTo>
                <a:cubicBezTo>
                  <a:pt x="5027803" y="6414363"/>
                  <a:pt x="5024866" y="6406081"/>
                  <a:pt x="5022047" y="6397506"/>
                </a:cubicBezTo>
                <a:cubicBezTo>
                  <a:pt x="5019227" y="6388930"/>
                  <a:pt x="5016584" y="6380530"/>
                  <a:pt x="5014117" y="6372307"/>
                </a:cubicBezTo>
                <a:cubicBezTo>
                  <a:pt x="5011650" y="6364084"/>
                  <a:pt x="5009124" y="6356800"/>
                  <a:pt x="5006540" y="6350457"/>
                </a:cubicBezTo>
                <a:cubicBezTo>
                  <a:pt x="5004425" y="6344583"/>
                  <a:pt x="5001841" y="6339767"/>
                  <a:pt x="4998786" y="6336007"/>
                </a:cubicBezTo>
                <a:cubicBezTo>
                  <a:pt x="4995732" y="6332248"/>
                  <a:pt x="4991738" y="6330369"/>
                  <a:pt x="4986804" y="6330369"/>
                </a:cubicBezTo>
                <a:close/>
                <a:moveTo>
                  <a:pt x="3960876" y="6330016"/>
                </a:moveTo>
                <a:cubicBezTo>
                  <a:pt x="3954767" y="6330016"/>
                  <a:pt x="3947778" y="6332131"/>
                  <a:pt x="3939907" y="6336360"/>
                </a:cubicBezTo>
                <a:cubicBezTo>
                  <a:pt x="3932036" y="6340589"/>
                  <a:pt x="3923872" y="6345993"/>
                  <a:pt x="3915413" y="6352571"/>
                </a:cubicBezTo>
                <a:cubicBezTo>
                  <a:pt x="3906955" y="6359150"/>
                  <a:pt x="3898907" y="6366140"/>
                  <a:pt x="3891272" y="6373541"/>
                </a:cubicBezTo>
                <a:cubicBezTo>
                  <a:pt x="3883636" y="6380942"/>
                  <a:pt x="3876999" y="6387814"/>
                  <a:pt x="3871360" y="6394157"/>
                </a:cubicBezTo>
                <a:cubicBezTo>
                  <a:pt x="3865722" y="6400501"/>
                  <a:pt x="3861845" y="6405553"/>
                  <a:pt x="3859730" y="6409312"/>
                </a:cubicBezTo>
                <a:cubicBezTo>
                  <a:pt x="3858085" y="6411191"/>
                  <a:pt x="3856911" y="6413247"/>
                  <a:pt x="3856206" y="6415479"/>
                </a:cubicBezTo>
                <a:cubicBezTo>
                  <a:pt x="3855501" y="6417711"/>
                  <a:pt x="3855149" y="6419767"/>
                  <a:pt x="3855149" y="6421647"/>
                </a:cubicBezTo>
                <a:cubicBezTo>
                  <a:pt x="3855149" y="6424701"/>
                  <a:pt x="3855912" y="6427814"/>
                  <a:pt x="3857440" y="6430986"/>
                </a:cubicBezTo>
                <a:cubicBezTo>
                  <a:pt x="3858967" y="6434158"/>
                  <a:pt x="3861023" y="6437623"/>
                  <a:pt x="3863607" y="6441382"/>
                </a:cubicBezTo>
                <a:cubicBezTo>
                  <a:pt x="3869481" y="6450076"/>
                  <a:pt x="3876412" y="6458651"/>
                  <a:pt x="3884401" y="6467110"/>
                </a:cubicBezTo>
                <a:cubicBezTo>
                  <a:pt x="3892389" y="6475568"/>
                  <a:pt x="3900965" y="6483204"/>
                  <a:pt x="3910127" y="6490017"/>
                </a:cubicBezTo>
                <a:cubicBezTo>
                  <a:pt x="3919290" y="6496831"/>
                  <a:pt x="3928395" y="6502235"/>
                  <a:pt x="3937439" y="6506229"/>
                </a:cubicBezTo>
                <a:cubicBezTo>
                  <a:pt x="3946486" y="6510223"/>
                  <a:pt x="3954885" y="6512220"/>
                  <a:pt x="3962638" y="6512220"/>
                </a:cubicBezTo>
                <a:cubicBezTo>
                  <a:pt x="3965458" y="6512220"/>
                  <a:pt x="3968101" y="6511574"/>
                  <a:pt x="3970568" y="6510282"/>
                </a:cubicBezTo>
                <a:cubicBezTo>
                  <a:pt x="3973035" y="6508989"/>
                  <a:pt x="3974973" y="6507168"/>
                  <a:pt x="3976382" y="6504819"/>
                </a:cubicBezTo>
                <a:cubicBezTo>
                  <a:pt x="3977792" y="6502469"/>
                  <a:pt x="3978497" y="6500002"/>
                  <a:pt x="3978497" y="6497418"/>
                </a:cubicBezTo>
                <a:cubicBezTo>
                  <a:pt x="3978497" y="6494834"/>
                  <a:pt x="3976794" y="6492367"/>
                  <a:pt x="3973387" y="6490017"/>
                </a:cubicBezTo>
                <a:cubicBezTo>
                  <a:pt x="3969980" y="6487668"/>
                  <a:pt x="3965693" y="6485201"/>
                  <a:pt x="3960524" y="6482616"/>
                </a:cubicBezTo>
                <a:cubicBezTo>
                  <a:pt x="3955355" y="6480032"/>
                  <a:pt x="3950303" y="6477447"/>
                  <a:pt x="3945370" y="6474863"/>
                </a:cubicBezTo>
                <a:cubicBezTo>
                  <a:pt x="3936677" y="6470164"/>
                  <a:pt x="3928864" y="6465054"/>
                  <a:pt x="3921933" y="6459532"/>
                </a:cubicBezTo>
                <a:cubicBezTo>
                  <a:pt x="3915002" y="6454011"/>
                  <a:pt x="3909011" y="6448666"/>
                  <a:pt x="3903960" y="6443497"/>
                </a:cubicBezTo>
                <a:cubicBezTo>
                  <a:pt x="3898907" y="6438328"/>
                  <a:pt x="3894973" y="6433688"/>
                  <a:pt x="3892153" y="6429576"/>
                </a:cubicBezTo>
                <a:cubicBezTo>
                  <a:pt x="3889334" y="6425465"/>
                  <a:pt x="3887924" y="6422469"/>
                  <a:pt x="3887924" y="6420589"/>
                </a:cubicBezTo>
                <a:cubicBezTo>
                  <a:pt x="3887924" y="6418240"/>
                  <a:pt x="3890450" y="6414246"/>
                  <a:pt x="3895501" y="6408607"/>
                </a:cubicBezTo>
                <a:cubicBezTo>
                  <a:pt x="3900553" y="6402968"/>
                  <a:pt x="3907543" y="6396448"/>
                  <a:pt x="3916470" y="6389047"/>
                </a:cubicBezTo>
                <a:cubicBezTo>
                  <a:pt x="3925399" y="6381646"/>
                  <a:pt x="3935972" y="6374304"/>
                  <a:pt x="3948189" y="6367021"/>
                </a:cubicBezTo>
                <a:cubicBezTo>
                  <a:pt x="3954767" y="6363262"/>
                  <a:pt x="3960641" y="6359502"/>
                  <a:pt x="3965811" y="6355743"/>
                </a:cubicBezTo>
                <a:cubicBezTo>
                  <a:pt x="3970979" y="6351984"/>
                  <a:pt x="3973563" y="6347637"/>
                  <a:pt x="3973563" y="6342704"/>
                </a:cubicBezTo>
                <a:cubicBezTo>
                  <a:pt x="3973563" y="6340354"/>
                  <a:pt x="3972976" y="6338239"/>
                  <a:pt x="3971801" y="6336360"/>
                </a:cubicBezTo>
                <a:cubicBezTo>
                  <a:pt x="3970627" y="6334480"/>
                  <a:pt x="3969158" y="6332953"/>
                  <a:pt x="3967396" y="6331778"/>
                </a:cubicBezTo>
                <a:cubicBezTo>
                  <a:pt x="3965634" y="6330604"/>
                  <a:pt x="3963461" y="6330016"/>
                  <a:pt x="3960876" y="6330016"/>
                </a:cubicBezTo>
                <a:close/>
                <a:moveTo>
                  <a:pt x="3838585" y="6330016"/>
                </a:moveTo>
                <a:cubicBezTo>
                  <a:pt x="3836235" y="6330016"/>
                  <a:pt x="3834061" y="6330897"/>
                  <a:pt x="3832064" y="6332659"/>
                </a:cubicBezTo>
                <a:cubicBezTo>
                  <a:pt x="3830068" y="6334421"/>
                  <a:pt x="3828541" y="6336830"/>
                  <a:pt x="3827483" y="6339884"/>
                </a:cubicBezTo>
                <a:cubicBezTo>
                  <a:pt x="3826427" y="6342938"/>
                  <a:pt x="3825897" y="6346815"/>
                  <a:pt x="3825897" y="6351514"/>
                </a:cubicBezTo>
                <a:cubicBezTo>
                  <a:pt x="3825897" y="6353629"/>
                  <a:pt x="3825897" y="6355684"/>
                  <a:pt x="3825897" y="6357682"/>
                </a:cubicBezTo>
                <a:cubicBezTo>
                  <a:pt x="3825897" y="6359679"/>
                  <a:pt x="3825897" y="6361617"/>
                  <a:pt x="3825897" y="6363497"/>
                </a:cubicBezTo>
                <a:cubicBezTo>
                  <a:pt x="3825897" y="6371015"/>
                  <a:pt x="3825721" y="6378651"/>
                  <a:pt x="3825368" y="6386404"/>
                </a:cubicBezTo>
                <a:cubicBezTo>
                  <a:pt x="3825017" y="6394157"/>
                  <a:pt x="3824606" y="6401676"/>
                  <a:pt x="3824135" y="6408959"/>
                </a:cubicBezTo>
                <a:cubicBezTo>
                  <a:pt x="3823666" y="6416243"/>
                  <a:pt x="3823431" y="6422939"/>
                  <a:pt x="3823431" y="6429048"/>
                </a:cubicBezTo>
                <a:cubicBezTo>
                  <a:pt x="3823431" y="6446434"/>
                  <a:pt x="3824017" y="6461294"/>
                  <a:pt x="3825192" y="6473629"/>
                </a:cubicBezTo>
                <a:cubicBezTo>
                  <a:pt x="3826367" y="6485964"/>
                  <a:pt x="3828483" y="6495421"/>
                  <a:pt x="3831537" y="6502000"/>
                </a:cubicBezTo>
                <a:cubicBezTo>
                  <a:pt x="3834590" y="6508578"/>
                  <a:pt x="3839172" y="6511867"/>
                  <a:pt x="3845281" y="6511867"/>
                </a:cubicBezTo>
                <a:cubicBezTo>
                  <a:pt x="3848100" y="6511867"/>
                  <a:pt x="3850567" y="6511339"/>
                  <a:pt x="3852681" y="6510282"/>
                </a:cubicBezTo>
                <a:cubicBezTo>
                  <a:pt x="3854797" y="6509224"/>
                  <a:pt x="3856441" y="6507697"/>
                  <a:pt x="3857616" y="6505700"/>
                </a:cubicBezTo>
                <a:cubicBezTo>
                  <a:pt x="3858790" y="6503703"/>
                  <a:pt x="3859378" y="6501295"/>
                  <a:pt x="3859378" y="6498475"/>
                </a:cubicBezTo>
                <a:cubicBezTo>
                  <a:pt x="3859378" y="6496126"/>
                  <a:pt x="3858908" y="6491838"/>
                  <a:pt x="3857968" y="6485612"/>
                </a:cubicBezTo>
                <a:cubicBezTo>
                  <a:pt x="3857029" y="6479386"/>
                  <a:pt x="3856089" y="6471456"/>
                  <a:pt x="3855149" y="6461823"/>
                </a:cubicBezTo>
                <a:cubicBezTo>
                  <a:pt x="3854208" y="6452190"/>
                  <a:pt x="3853739" y="6441265"/>
                  <a:pt x="3853739" y="6429048"/>
                </a:cubicBezTo>
                <a:cubicBezTo>
                  <a:pt x="3853739" y="6422234"/>
                  <a:pt x="3854150" y="6414363"/>
                  <a:pt x="3854973" y="6405435"/>
                </a:cubicBezTo>
                <a:cubicBezTo>
                  <a:pt x="3855794" y="6396507"/>
                  <a:pt x="3856558" y="6387755"/>
                  <a:pt x="3857263" y="6379179"/>
                </a:cubicBezTo>
                <a:cubicBezTo>
                  <a:pt x="3857968" y="6370604"/>
                  <a:pt x="3858320" y="6363379"/>
                  <a:pt x="3858320" y="6357505"/>
                </a:cubicBezTo>
                <a:cubicBezTo>
                  <a:pt x="3858320" y="6348812"/>
                  <a:pt x="3856382" y="6342057"/>
                  <a:pt x="3852506" y="6337241"/>
                </a:cubicBezTo>
                <a:cubicBezTo>
                  <a:pt x="3848629" y="6332424"/>
                  <a:pt x="3843988" y="6330016"/>
                  <a:pt x="3838585" y="6330016"/>
                </a:cubicBezTo>
                <a:close/>
                <a:moveTo>
                  <a:pt x="7661967" y="6329664"/>
                </a:moveTo>
                <a:cubicBezTo>
                  <a:pt x="7658912" y="6329664"/>
                  <a:pt x="7655975" y="6330075"/>
                  <a:pt x="7653156" y="6330897"/>
                </a:cubicBezTo>
                <a:cubicBezTo>
                  <a:pt x="7650336" y="6331720"/>
                  <a:pt x="7647752" y="6333071"/>
                  <a:pt x="7645402" y="6334950"/>
                </a:cubicBezTo>
                <a:cubicBezTo>
                  <a:pt x="7643053" y="6336830"/>
                  <a:pt x="7641056" y="6339297"/>
                  <a:pt x="7639411" y="6342351"/>
                </a:cubicBezTo>
                <a:cubicBezTo>
                  <a:pt x="7635652" y="6349400"/>
                  <a:pt x="7632245" y="6358269"/>
                  <a:pt x="7629191" y="6368959"/>
                </a:cubicBezTo>
                <a:cubicBezTo>
                  <a:pt x="7626137" y="6379649"/>
                  <a:pt x="7623728" y="6390810"/>
                  <a:pt x="7621966" y="6402440"/>
                </a:cubicBezTo>
                <a:cubicBezTo>
                  <a:pt x="7620204" y="6414070"/>
                  <a:pt x="7619323" y="6425053"/>
                  <a:pt x="7619323" y="6435391"/>
                </a:cubicBezTo>
                <a:cubicBezTo>
                  <a:pt x="7619323" y="6444084"/>
                  <a:pt x="7620263" y="6453012"/>
                  <a:pt x="7622142" y="6462176"/>
                </a:cubicBezTo>
                <a:cubicBezTo>
                  <a:pt x="7624022" y="6471339"/>
                  <a:pt x="7627370" y="6479797"/>
                  <a:pt x="7632186" y="6487550"/>
                </a:cubicBezTo>
                <a:cubicBezTo>
                  <a:pt x="7637003" y="6495303"/>
                  <a:pt x="7643522" y="6501647"/>
                  <a:pt x="7651746" y="6506581"/>
                </a:cubicBezTo>
                <a:cubicBezTo>
                  <a:pt x="7659970" y="6511515"/>
                  <a:pt x="7670425" y="6513982"/>
                  <a:pt x="7683112" y="6513982"/>
                </a:cubicBezTo>
                <a:cubicBezTo>
                  <a:pt x="7694155" y="6513982"/>
                  <a:pt x="7704845" y="6511867"/>
                  <a:pt x="7715182" y="6507638"/>
                </a:cubicBezTo>
                <a:cubicBezTo>
                  <a:pt x="7725521" y="6503409"/>
                  <a:pt x="7734684" y="6497712"/>
                  <a:pt x="7742671" y="6490546"/>
                </a:cubicBezTo>
                <a:cubicBezTo>
                  <a:pt x="7750661" y="6483380"/>
                  <a:pt x="7757062" y="6475274"/>
                  <a:pt x="7761879" y="6466228"/>
                </a:cubicBezTo>
                <a:cubicBezTo>
                  <a:pt x="7766696" y="6457183"/>
                  <a:pt x="7769104" y="6447844"/>
                  <a:pt x="7769104" y="6438211"/>
                </a:cubicBezTo>
                <a:cubicBezTo>
                  <a:pt x="7769104" y="6432102"/>
                  <a:pt x="7766930" y="6426992"/>
                  <a:pt x="7762584" y="6422880"/>
                </a:cubicBezTo>
                <a:cubicBezTo>
                  <a:pt x="7758237" y="6418769"/>
                  <a:pt x="7752305" y="6415655"/>
                  <a:pt x="7744786" y="6413541"/>
                </a:cubicBezTo>
                <a:lnTo>
                  <a:pt x="7721480" y="6409943"/>
                </a:lnTo>
                <a:lnTo>
                  <a:pt x="7739500" y="6399973"/>
                </a:lnTo>
                <a:cubicBezTo>
                  <a:pt x="7747489" y="6394216"/>
                  <a:pt x="7753773" y="6387873"/>
                  <a:pt x="7758355" y="6380942"/>
                </a:cubicBezTo>
                <a:cubicBezTo>
                  <a:pt x="7762936" y="6374011"/>
                  <a:pt x="7765227" y="6366668"/>
                  <a:pt x="7765227" y="6358915"/>
                </a:cubicBezTo>
                <a:cubicBezTo>
                  <a:pt x="7765227" y="6353746"/>
                  <a:pt x="7763641" y="6348988"/>
                  <a:pt x="7760469" y="6344642"/>
                </a:cubicBezTo>
                <a:cubicBezTo>
                  <a:pt x="7757297" y="6340295"/>
                  <a:pt x="7752716" y="6336830"/>
                  <a:pt x="7746725" y="6334245"/>
                </a:cubicBezTo>
                <a:cubicBezTo>
                  <a:pt x="7740733" y="6331661"/>
                  <a:pt x="7733391" y="6330369"/>
                  <a:pt x="7724698" y="6330369"/>
                </a:cubicBezTo>
                <a:cubicBezTo>
                  <a:pt x="7713891" y="6330369"/>
                  <a:pt x="7702613" y="6331837"/>
                  <a:pt x="7690865" y="6334774"/>
                </a:cubicBezTo>
                <a:cubicBezTo>
                  <a:pt x="7684992" y="6336242"/>
                  <a:pt x="7679001" y="6338283"/>
                  <a:pt x="7672892" y="6340897"/>
                </a:cubicBezTo>
                <a:lnTo>
                  <a:pt x="7670117" y="6342317"/>
                </a:lnTo>
                <a:lnTo>
                  <a:pt x="7670777" y="6339532"/>
                </a:lnTo>
                <a:cubicBezTo>
                  <a:pt x="7670777" y="6336477"/>
                  <a:pt x="7670014" y="6334069"/>
                  <a:pt x="7668486" y="6332307"/>
                </a:cubicBezTo>
                <a:cubicBezTo>
                  <a:pt x="7666959" y="6330545"/>
                  <a:pt x="7664786" y="6329664"/>
                  <a:pt x="7661967" y="6329664"/>
                </a:cubicBezTo>
                <a:close/>
                <a:moveTo>
                  <a:pt x="5718867" y="6329664"/>
                </a:moveTo>
                <a:cubicBezTo>
                  <a:pt x="5715812" y="6329664"/>
                  <a:pt x="5712876" y="6330075"/>
                  <a:pt x="5710056" y="6330897"/>
                </a:cubicBezTo>
                <a:cubicBezTo>
                  <a:pt x="5707237" y="6331720"/>
                  <a:pt x="5704653" y="6333071"/>
                  <a:pt x="5702303" y="6334950"/>
                </a:cubicBezTo>
                <a:cubicBezTo>
                  <a:pt x="5699953" y="6336830"/>
                  <a:pt x="5697957" y="6339297"/>
                  <a:pt x="5696312" y="6342351"/>
                </a:cubicBezTo>
                <a:cubicBezTo>
                  <a:pt x="5692553" y="6349400"/>
                  <a:pt x="5689146" y="6358269"/>
                  <a:pt x="5686092" y="6368959"/>
                </a:cubicBezTo>
                <a:cubicBezTo>
                  <a:pt x="5683037" y="6379649"/>
                  <a:pt x="5680629" y="6390810"/>
                  <a:pt x="5678867" y="6402440"/>
                </a:cubicBezTo>
                <a:cubicBezTo>
                  <a:pt x="5677105" y="6414070"/>
                  <a:pt x="5676223" y="6425053"/>
                  <a:pt x="5676223" y="6435391"/>
                </a:cubicBezTo>
                <a:cubicBezTo>
                  <a:pt x="5676223" y="6444084"/>
                  <a:pt x="5677163" y="6453012"/>
                  <a:pt x="5679043" y="6462176"/>
                </a:cubicBezTo>
                <a:cubicBezTo>
                  <a:pt x="5680923" y="6471339"/>
                  <a:pt x="5684271" y="6479797"/>
                  <a:pt x="5689088" y="6487550"/>
                </a:cubicBezTo>
                <a:cubicBezTo>
                  <a:pt x="5693903" y="6495303"/>
                  <a:pt x="5700423" y="6501647"/>
                  <a:pt x="5708646" y="6506581"/>
                </a:cubicBezTo>
                <a:cubicBezTo>
                  <a:pt x="5716870" y="6511515"/>
                  <a:pt x="5727325" y="6513982"/>
                  <a:pt x="5740013" y="6513982"/>
                </a:cubicBezTo>
                <a:cubicBezTo>
                  <a:pt x="5751055" y="6513982"/>
                  <a:pt x="5761745" y="6511867"/>
                  <a:pt x="5772083" y="6507638"/>
                </a:cubicBezTo>
                <a:cubicBezTo>
                  <a:pt x="5782421" y="6503409"/>
                  <a:pt x="5791584" y="6497712"/>
                  <a:pt x="5799572" y="6490546"/>
                </a:cubicBezTo>
                <a:cubicBezTo>
                  <a:pt x="5807560" y="6483380"/>
                  <a:pt x="5813963" y="6475274"/>
                  <a:pt x="5818779" y="6466228"/>
                </a:cubicBezTo>
                <a:cubicBezTo>
                  <a:pt x="5823596" y="6457183"/>
                  <a:pt x="5826004" y="6447844"/>
                  <a:pt x="5826004" y="6438211"/>
                </a:cubicBezTo>
                <a:cubicBezTo>
                  <a:pt x="5826004" y="6432102"/>
                  <a:pt x="5823831" y="6426992"/>
                  <a:pt x="5819485" y="6422880"/>
                </a:cubicBezTo>
                <a:cubicBezTo>
                  <a:pt x="5815138" y="6418769"/>
                  <a:pt x="5809205" y="6415655"/>
                  <a:pt x="5801687" y="6413541"/>
                </a:cubicBezTo>
                <a:lnTo>
                  <a:pt x="5778381" y="6409943"/>
                </a:lnTo>
                <a:lnTo>
                  <a:pt x="5796400" y="6399973"/>
                </a:lnTo>
                <a:cubicBezTo>
                  <a:pt x="5804389" y="6394216"/>
                  <a:pt x="5810674" y="6387873"/>
                  <a:pt x="5815255" y="6380942"/>
                </a:cubicBezTo>
                <a:cubicBezTo>
                  <a:pt x="5819837" y="6374011"/>
                  <a:pt x="5822127" y="6366668"/>
                  <a:pt x="5822127" y="6358915"/>
                </a:cubicBezTo>
                <a:cubicBezTo>
                  <a:pt x="5822127" y="6353746"/>
                  <a:pt x="5820542" y="6348988"/>
                  <a:pt x="5817370" y="6344642"/>
                </a:cubicBezTo>
                <a:cubicBezTo>
                  <a:pt x="5814199" y="6340295"/>
                  <a:pt x="5809616" y="6336830"/>
                  <a:pt x="5803626" y="6334245"/>
                </a:cubicBezTo>
                <a:cubicBezTo>
                  <a:pt x="5797634" y="6331661"/>
                  <a:pt x="5790291" y="6330369"/>
                  <a:pt x="5781599" y="6330369"/>
                </a:cubicBezTo>
                <a:cubicBezTo>
                  <a:pt x="5770791" y="6330369"/>
                  <a:pt x="5759513" y="6331837"/>
                  <a:pt x="5747767" y="6334774"/>
                </a:cubicBezTo>
                <a:cubicBezTo>
                  <a:pt x="5741892" y="6336242"/>
                  <a:pt x="5735901" y="6338283"/>
                  <a:pt x="5729793" y="6340897"/>
                </a:cubicBezTo>
                <a:lnTo>
                  <a:pt x="5727019" y="6342317"/>
                </a:lnTo>
                <a:lnTo>
                  <a:pt x="5727678" y="6339532"/>
                </a:lnTo>
                <a:cubicBezTo>
                  <a:pt x="5727678" y="6336477"/>
                  <a:pt x="5726914" y="6334069"/>
                  <a:pt x="5725387" y="6332307"/>
                </a:cubicBezTo>
                <a:cubicBezTo>
                  <a:pt x="5723859" y="6330545"/>
                  <a:pt x="5721686" y="6329664"/>
                  <a:pt x="5718867" y="6329664"/>
                </a:cubicBezTo>
                <a:close/>
                <a:moveTo>
                  <a:pt x="9707042" y="6329311"/>
                </a:moveTo>
                <a:cubicBezTo>
                  <a:pt x="9703283" y="6329311"/>
                  <a:pt x="9700521" y="6331073"/>
                  <a:pt x="9698760" y="6334598"/>
                </a:cubicBezTo>
                <a:cubicBezTo>
                  <a:pt x="9696997" y="6338122"/>
                  <a:pt x="9696116" y="6342586"/>
                  <a:pt x="9696116" y="6347990"/>
                </a:cubicBezTo>
                <a:cubicBezTo>
                  <a:pt x="9696116" y="6355978"/>
                  <a:pt x="9695998" y="6364789"/>
                  <a:pt x="9695763" y="6374422"/>
                </a:cubicBezTo>
                <a:cubicBezTo>
                  <a:pt x="9695528" y="6384055"/>
                  <a:pt x="9695294" y="6393864"/>
                  <a:pt x="9695059" y="6403849"/>
                </a:cubicBezTo>
                <a:lnTo>
                  <a:pt x="9694840" y="6421909"/>
                </a:lnTo>
                <a:lnTo>
                  <a:pt x="9691359" y="6432219"/>
                </a:lnTo>
                <a:cubicBezTo>
                  <a:pt x="9690301" y="6437858"/>
                  <a:pt x="9689773" y="6444789"/>
                  <a:pt x="9689773" y="6453012"/>
                </a:cubicBezTo>
                <a:cubicBezTo>
                  <a:pt x="9689773" y="6464995"/>
                  <a:pt x="9690771" y="6475391"/>
                  <a:pt x="9692768" y="6484202"/>
                </a:cubicBezTo>
                <a:cubicBezTo>
                  <a:pt x="9694766" y="6493013"/>
                  <a:pt x="9697819" y="6499885"/>
                  <a:pt x="9701932" y="6504819"/>
                </a:cubicBezTo>
                <a:cubicBezTo>
                  <a:pt x="9706043" y="6509753"/>
                  <a:pt x="9710918" y="6512220"/>
                  <a:pt x="9716556" y="6512220"/>
                </a:cubicBezTo>
                <a:cubicBezTo>
                  <a:pt x="9719376" y="6512220"/>
                  <a:pt x="9721666" y="6511104"/>
                  <a:pt x="9723429" y="6508872"/>
                </a:cubicBezTo>
                <a:cubicBezTo>
                  <a:pt x="9725192" y="6506640"/>
                  <a:pt x="9726072" y="6503879"/>
                  <a:pt x="9726072" y="6500590"/>
                </a:cubicBezTo>
                <a:cubicBezTo>
                  <a:pt x="9726072" y="6495186"/>
                  <a:pt x="9725602" y="6487139"/>
                  <a:pt x="9724663" y="6476449"/>
                </a:cubicBezTo>
                <a:cubicBezTo>
                  <a:pt x="9723723" y="6465759"/>
                  <a:pt x="9723252" y="6453600"/>
                  <a:pt x="9723252" y="6439973"/>
                </a:cubicBezTo>
                <a:lnTo>
                  <a:pt x="9723322" y="6435797"/>
                </a:lnTo>
                <a:lnTo>
                  <a:pt x="9755499" y="6434863"/>
                </a:lnTo>
                <a:cubicBezTo>
                  <a:pt x="9770184" y="6434040"/>
                  <a:pt x="9784575" y="6432454"/>
                  <a:pt x="9798672" y="6430105"/>
                </a:cubicBezTo>
                <a:lnTo>
                  <a:pt x="9811819" y="6426453"/>
                </a:lnTo>
                <a:lnTo>
                  <a:pt x="9811712" y="6434686"/>
                </a:lnTo>
                <a:cubicBezTo>
                  <a:pt x="9811712" y="6449018"/>
                  <a:pt x="9812652" y="6462117"/>
                  <a:pt x="9814530" y="6473982"/>
                </a:cubicBezTo>
                <a:cubicBezTo>
                  <a:pt x="9816411" y="6485847"/>
                  <a:pt x="9819230" y="6495186"/>
                  <a:pt x="9822989" y="6502000"/>
                </a:cubicBezTo>
                <a:cubicBezTo>
                  <a:pt x="9826748" y="6508813"/>
                  <a:pt x="9831447" y="6512220"/>
                  <a:pt x="9837086" y="6512220"/>
                </a:cubicBezTo>
                <a:cubicBezTo>
                  <a:pt x="9841080" y="6512220"/>
                  <a:pt x="9844369" y="6510928"/>
                  <a:pt x="9846954" y="6508343"/>
                </a:cubicBezTo>
                <a:cubicBezTo>
                  <a:pt x="9849539" y="6505759"/>
                  <a:pt x="9850831" y="6502352"/>
                  <a:pt x="9850831" y="6498123"/>
                </a:cubicBezTo>
                <a:cubicBezTo>
                  <a:pt x="9850831" y="6494364"/>
                  <a:pt x="9850184" y="6488607"/>
                  <a:pt x="9848892" y="6480854"/>
                </a:cubicBezTo>
                <a:cubicBezTo>
                  <a:pt x="9847601" y="6473101"/>
                  <a:pt x="9846367" y="6463527"/>
                  <a:pt x="9845191" y="6452131"/>
                </a:cubicBezTo>
                <a:cubicBezTo>
                  <a:pt x="9844017" y="6440736"/>
                  <a:pt x="9843430" y="6427990"/>
                  <a:pt x="9843430" y="6413893"/>
                </a:cubicBezTo>
                <a:cubicBezTo>
                  <a:pt x="9843430" y="6402381"/>
                  <a:pt x="9844134" y="6391691"/>
                  <a:pt x="9845545" y="6381823"/>
                </a:cubicBezTo>
                <a:cubicBezTo>
                  <a:pt x="9846954" y="6371955"/>
                  <a:pt x="9847659" y="6362792"/>
                  <a:pt x="9847659" y="6354333"/>
                </a:cubicBezTo>
                <a:cubicBezTo>
                  <a:pt x="9847659" y="6347520"/>
                  <a:pt x="9846249" y="6341705"/>
                  <a:pt x="9843430" y="6336888"/>
                </a:cubicBezTo>
                <a:cubicBezTo>
                  <a:pt x="9840610" y="6332072"/>
                  <a:pt x="9836616" y="6329664"/>
                  <a:pt x="9831447" y="6329664"/>
                </a:cubicBezTo>
                <a:cubicBezTo>
                  <a:pt x="9827218" y="6329664"/>
                  <a:pt x="9823929" y="6331661"/>
                  <a:pt x="9821579" y="6335655"/>
                </a:cubicBezTo>
                <a:cubicBezTo>
                  <a:pt x="9819230" y="6339649"/>
                  <a:pt x="9817702" y="6344231"/>
                  <a:pt x="9816998" y="6349400"/>
                </a:cubicBezTo>
                <a:cubicBezTo>
                  <a:pt x="9815589" y="6357153"/>
                  <a:pt x="9814355" y="6367667"/>
                  <a:pt x="9813297" y="6380942"/>
                </a:cubicBezTo>
                <a:lnTo>
                  <a:pt x="9812388" y="6398833"/>
                </a:lnTo>
                <a:lnTo>
                  <a:pt x="9802064" y="6401691"/>
                </a:lnTo>
                <a:cubicBezTo>
                  <a:pt x="9793988" y="6403423"/>
                  <a:pt x="9785632" y="6404730"/>
                  <a:pt x="9776998" y="6405611"/>
                </a:cubicBezTo>
                <a:cubicBezTo>
                  <a:pt x="9759729" y="6407373"/>
                  <a:pt x="9742519" y="6408255"/>
                  <a:pt x="9725367" y="6408255"/>
                </a:cubicBezTo>
                <a:lnTo>
                  <a:pt x="9724535" y="6408288"/>
                </a:lnTo>
                <a:lnTo>
                  <a:pt x="9725015" y="6399444"/>
                </a:lnTo>
                <a:cubicBezTo>
                  <a:pt x="9725485" y="6391456"/>
                  <a:pt x="9725896" y="6383820"/>
                  <a:pt x="9726249" y="6376536"/>
                </a:cubicBezTo>
                <a:cubicBezTo>
                  <a:pt x="9726601" y="6369253"/>
                  <a:pt x="9726777" y="6363027"/>
                  <a:pt x="9726777" y="6357858"/>
                </a:cubicBezTo>
                <a:cubicBezTo>
                  <a:pt x="9726777" y="6347990"/>
                  <a:pt x="9724956" y="6340765"/>
                  <a:pt x="9721314" y="6336184"/>
                </a:cubicBezTo>
                <a:cubicBezTo>
                  <a:pt x="9717672" y="6331602"/>
                  <a:pt x="9712915" y="6329311"/>
                  <a:pt x="9707042" y="6329311"/>
                </a:cubicBezTo>
                <a:close/>
                <a:moveTo>
                  <a:pt x="7001941" y="6329311"/>
                </a:moveTo>
                <a:cubicBezTo>
                  <a:pt x="6998182" y="6329311"/>
                  <a:pt x="6995421" y="6331073"/>
                  <a:pt x="6993659" y="6334598"/>
                </a:cubicBezTo>
                <a:cubicBezTo>
                  <a:pt x="6991897" y="6338122"/>
                  <a:pt x="6991016" y="6342586"/>
                  <a:pt x="6991016" y="6347990"/>
                </a:cubicBezTo>
                <a:cubicBezTo>
                  <a:pt x="6991016" y="6355978"/>
                  <a:pt x="6990899" y="6364789"/>
                  <a:pt x="6990664" y="6374422"/>
                </a:cubicBezTo>
                <a:cubicBezTo>
                  <a:pt x="6990429" y="6384055"/>
                  <a:pt x="6990194" y="6393864"/>
                  <a:pt x="6989959" y="6403849"/>
                </a:cubicBezTo>
                <a:lnTo>
                  <a:pt x="6989740" y="6421908"/>
                </a:lnTo>
                <a:lnTo>
                  <a:pt x="6986259" y="6432219"/>
                </a:lnTo>
                <a:cubicBezTo>
                  <a:pt x="6985201" y="6437858"/>
                  <a:pt x="6984673" y="6444789"/>
                  <a:pt x="6984673" y="6453012"/>
                </a:cubicBezTo>
                <a:cubicBezTo>
                  <a:pt x="6984673" y="6464995"/>
                  <a:pt x="6985671" y="6475391"/>
                  <a:pt x="6987668" y="6484202"/>
                </a:cubicBezTo>
                <a:cubicBezTo>
                  <a:pt x="6989665" y="6493013"/>
                  <a:pt x="6992719" y="6499885"/>
                  <a:pt x="6996831" y="6504819"/>
                </a:cubicBezTo>
                <a:cubicBezTo>
                  <a:pt x="7000943" y="6509753"/>
                  <a:pt x="7005818" y="6512220"/>
                  <a:pt x="7011457" y="6512220"/>
                </a:cubicBezTo>
                <a:cubicBezTo>
                  <a:pt x="7014276" y="6512220"/>
                  <a:pt x="7016567" y="6511104"/>
                  <a:pt x="7018329" y="6508872"/>
                </a:cubicBezTo>
                <a:cubicBezTo>
                  <a:pt x="7020091" y="6506640"/>
                  <a:pt x="7020972" y="6503879"/>
                  <a:pt x="7020972" y="6500590"/>
                </a:cubicBezTo>
                <a:cubicBezTo>
                  <a:pt x="7020972" y="6495186"/>
                  <a:pt x="7020502" y="6487139"/>
                  <a:pt x="7019562" y="6476449"/>
                </a:cubicBezTo>
                <a:cubicBezTo>
                  <a:pt x="7018623" y="6465759"/>
                  <a:pt x="7018153" y="6453600"/>
                  <a:pt x="7018153" y="6439973"/>
                </a:cubicBezTo>
                <a:lnTo>
                  <a:pt x="7018222" y="6435797"/>
                </a:lnTo>
                <a:lnTo>
                  <a:pt x="7050400" y="6434863"/>
                </a:lnTo>
                <a:cubicBezTo>
                  <a:pt x="7065084" y="6434040"/>
                  <a:pt x="7079475" y="6432454"/>
                  <a:pt x="7093572" y="6430105"/>
                </a:cubicBezTo>
                <a:lnTo>
                  <a:pt x="7106719" y="6426453"/>
                </a:lnTo>
                <a:lnTo>
                  <a:pt x="7106611" y="6434686"/>
                </a:lnTo>
                <a:cubicBezTo>
                  <a:pt x="7106611" y="6449018"/>
                  <a:pt x="7107552" y="6462117"/>
                  <a:pt x="7109430" y="6473982"/>
                </a:cubicBezTo>
                <a:cubicBezTo>
                  <a:pt x="7111311" y="6485847"/>
                  <a:pt x="7114130" y="6495186"/>
                  <a:pt x="7117889" y="6502000"/>
                </a:cubicBezTo>
                <a:cubicBezTo>
                  <a:pt x="7121648" y="6508813"/>
                  <a:pt x="7126347" y="6512220"/>
                  <a:pt x="7131986" y="6512220"/>
                </a:cubicBezTo>
                <a:cubicBezTo>
                  <a:pt x="7135981" y="6512220"/>
                  <a:pt x="7139269" y="6510928"/>
                  <a:pt x="7141854" y="6508343"/>
                </a:cubicBezTo>
                <a:cubicBezTo>
                  <a:pt x="7144438" y="6505759"/>
                  <a:pt x="7145731" y="6502352"/>
                  <a:pt x="7145731" y="6498123"/>
                </a:cubicBezTo>
                <a:cubicBezTo>
                  <a:pt x="7145731" y="6494364"/>
                  <a:pt x="7145085" y="6488607"/>
                  <a:pt x="7143792" y="6480854"/>
                </a:cubicBezTo>
                <a:cubicBezTo>
                  <a:pt x="7142500" y="6473101"/>
                  <a:pt x="7141266" y="6463527"/>
                  <a:pt x="7140092" y="6452131"/>
                </a:cubicBezTo>
                <a:cubicBezTo>
                  <a:pt x="7138917" y="6440736"/>
                  <a:pt x="7138329" y="6427990"/>
                  <a:pt x="7138329" y="6413893"/>
                </a:cubicBezTo>
                <a:cubicBezTo>
                  <a:pt x="7138329" y="6402381"/>
                  <a:pt x="7139034" y="6391691"/>
                  <a:pt x="7140444" y="6381823"/>
                </a:cubicBezTo>
                <a:cubicBezTo>
                  <a:pt x="7141854" y="6371955"/>
                  <a:pt x="7142559" y="6362792"/>
                  <a:pt x="7142559" y="6354333"/>
                </a:cubicBezTo>
                <a:cubicBezTo>
                  <a:pt x="7142559" y="6347520"/>
                  <a:pt x="7141149" y="6341705"/>
                  <a:pt x="7138329" y="6336888"/>
                </a:cubicBezTo>
                <a:cubicBezTo>
                  <a:pt x="7135510" y="6332072"/>
                  <a:pt x="7131516" y="6329664"/>
                  <a:pt x="7126347" y="6329664"/>
                </a:cubicBezTo>
                <a:cubicBezTo>
                  <a:pt x="7122118" y="6329664"/>
                  <a:pt x="7118829" y="6331661"/>
                  <a:pt x="7116479" y="6335655"/>
                </a:cubicBezTo>
                <a:cubicBezTo>
                  <a:pt x="7114130" y="6339649"/>
                  <a:pt x="7112602" y="6344231"/>
                  <a:pt x="7111898" y="6349400"/>
                </a:cubicBezTo>
                <a:cubicBezTo>
                  <a:pt x="7110488" y="6357153"/>
                  <a:pt x="7109254" y="6367667"/>
                  <a:pt x="7108197" y="6380942"/>
                </a:cubicBezTo>
                <a:lnTo>
                  <a:pt x="7107288" y="6398833"/>
                </a:lnTo>
                <a:lnTo>
                  <a:pt x="7096964" y="6401691"/>
                </a:lnTo>
                <a:cubicBezTo>
                  <a:pt x="7088887" y="6403423"/>
                  <a:pt x="7080532" y="6404730"/>
                  <a:pt x="7071897" y="6405611"/>
                </a:cubicBezTo>
                <a:cubicBezTo>
                  <a:pt x="7054629" y="6407373"/>
                  <a:pt x="7037419" y="6408255"/>
                  <a:pt x="7020268" y="6408255"/>
                </a:cubicBezTo>
                <a:lnTo>
                  <a:pt x="7019435" y="6408288"/>
                </a:lnTo>
                <a:lnTo>
                  <a:pt x="7019915" y="6399444"/>
                </a:lnTo>
                <a:cubicBezTo>
                  <a:pt x="7020385" y="6391456"/>
                  <a:pt x="7020796" y="6383820"/>
                  <a:pt x="7021148" y="6376536"/>
                </a:cubicBezTo>
                <a:cubicBezTo>
                  <a:pt x="7021501" y="6369253"/>
                  <a:pt x="7021677" y="6363027"/>
                  <a:pt x="7021677" y="6357858"/>
                </a:cubicBezTo>
                <a:cubicBezTo>
                  <a:pt x="7021677" y="6347990"/>
                  <a:pt x="7019856" y="6340765"/>
                  <a:pt x="7016214" y="6336184"/>
                </a:cubicBezTo>
                <a:cubicBezTo>
                  <a:pt x="7012573" y="6331602"/>
                  <a:pt x="7007815" y="6329311"/>
                  <a:pt x="7001941" y="6329311"/>
                </a:cubicBezTo>
                <a:close/>
                <a:moveTo>
                  <a:pt x="9107642" y="6289487"/>
                </a:moveTo>
                <a:cubicBezTo>
                  <a:pt x="9119860" y="6289487"/>
                  <a:pt x="9131372" y="6290310"/>
                  <a:pt x="9142181" y="6291954"/>
                </a:cubicBezTo>
                <a:cubicBezTo>
                  <a:pt x="9152988" y="6293599"/>
                  <a:pt x="9162621" y="6295948"/>
                  <a:pt x="9171079" y="6299003"/>
                </a:cubicBezTo>
                <a:cubicBezTo>
                  <a:pt x="9179538" y="6302057"/>
                  <a:pt x="9186115" y="6305699"/>
                  <a:pt x="9190815" y="6309928"/>
                </a:cubicBezTo>
                <a:cubicBezTo>
                  <a:pt x="9195514" y="6314157"/>
                  <a:pt x="9197863" y="6319091"/>
                  <a:pt x="9197863" y="6324730"/>
                </a:cubicBezTo>
                <a:cubicBezTo>
                  <a:pt x="9197863" y="6328254"/>
                  <a:pt x="9195925" y="6332013"/>
                  <a:pt x="9192049" y="6336007"/>
                </a:cubicBezTo>
                <a:cubicBezTo>
                  <a:pt x="9188172" y="6340002"/>
                  <a:pt x="9182945" y="6343878"/>
                  <a:pt x="9176366" y="6347637"/>
                </a:cubicBezTo>
                <a:cubicBezTo>
                  <a:pt x="9169787" y="6351397"/>
                  <a:pt x="9162385" y="6354980"/>
                  <a:pt x="9154163" y="6358386"/>
                </a:cubicBezTo>
                <a:cubicBezTo>
                  <a:pt x="9145940" y="6361793"/>
                  <a:pt x="9137481" y="6364906"/>
                  <a:pt x="9128789" y="6367726"/>
                </a:cubicBezTo>
                <a:cubicBezTo>
                  <a:pt x="9120095" y="6370545"/>
                  <a:pt x="9111636" y="6372777"/>
                  <a:pt x="9103413" y="6374422"/>
                </a:cubicBezTo>
                <a:lnTo>
                  <a:pt x="9095391" y="6376959"/>
                </a:lnTo>
                <a:lnTo>
                  <a:pt x="9095836" y="6362616"/>
                </a:lnTo>
                <a:cubicBezTo>
                  <a:pt x="9096424" y="6353805"/>
                  <a:pt x="9097364" y="6344701"/>
                  <a:pt x="9098656" y="6335303"/>
                </a:cubicBezTo>
                <a:cubicBezTo>
                  <a:pt x="9099949" y="6325905"/>
                  <a:pt x="9101769" y="6314862"/>
                  <a:pt x="9104118" y="6302175"/>
                </a:cubicBezTo>
                <a:lnTo>
                  <a:pt x="9103638" y="6289516"/>
                </a:lnTo>
                <a:close/>
                <a:moveTo>
                  <a:pt x="3685022" y="6288430"/>
                </a:moveTo>
                <a:cubicBezTo>
                  <a:pt x="3689252" y="6288430"/>
                  <a:pt x="3692600" y="6289957"/>
                  <a:pt x="3695067" y="6293012"/>
                </a:cubicBezTo>
                <a:cubicBezTo>
                  <a:pt x="3697534" y="6296066"/>
                  <a:pt x="3699589" y="6300824"/>
                  <a:pt x="3701235" y="6307285"/>
                </a:cubicBezTo>
                <a:cubicBezTo>
                  <a:pt x="3702879" y="6313746"/>
                  <a:pt x="3704405" y="6322380"/>
                  <a:pt x="3705815" y="6333188"/>
                </a:cubicBezTo>
                <a:cubicBezTo>
                  <a:pt x="3707226" y="6343996"/>
                  <a:pt x="3708753" y="6357035"/>
                  <a:pt x="3710397" y="6372307"/>
                </a:cubicBezTo>
                <a:lnTo>
                  <a:pt x="3713189" y="6390701"/>
                </a:lnTo>
                <a:lnTo>
                  <a:pt x="3706697" y="6390898"/>
                </a:lnTo>
                <a:cubicBezTo>
                  <a:pt x="3688958" y="6392014"/>
                  <a:pt x="3671865" y="6393688"/>
                  <a:pt x="3655418" y="6395920"/>
                </a:cubicBezTo>
                <a:lnTo>
                  <a:pt x="3621234" y="6402265"/>
                </a:lnTo>
                <a:lnTo>
                  <a:pt x="3628987" y="6376096"/>
                </a:lnTo>
                <a:cubicBezTo>
                  <a:pt x="3632629" y="6365112"/>
                  <a:pt x="3636387" y="6355038"/>
                  <a:pt x="3640264" y="6345875"/>
                </a:cubicBezTo>
                <a:cubicBezTo>
                  <a:pt x="3648018" y="6327549"/>
                  <a:pt x="3655830" y="6313393"/>
                  <a:pt x="3663700" y="6303408"/>
                </a:cubicBezTo>
                <a:cubicBezTo>
                  <a:pt x="3671572" y="6293423"/>
                  <a:pt x="3678679" y="6288430"/>
                  <a:pt x="3685022" y="6288430"/>
                </a:cubicBezTo>
                <a:close/>
                <a:moveTo>
                  <a:pt x="1843269" y="6259531"/>
                </a:moveTo>
                <a:cubicBezTo>
                  <a:pt x="1835045" y="6259531"/>
                  <a:pt x="1827762" y="6260060"/>
                  <a:pt x="1821419" y="6261117"/>
                </a:cubicBezTo>
                <a:cubicBezTo>
                  <a:pt x="1815075" y="6262174"/>
                  <a:pt x="1810199" y="6263995"/>
                  <a:pt x="1806793" y="6266580"/>
                </a:cubicBezTo>
                <a:cubicBezTo>
                  <a:pt x="1803386" y="6269164"/>
                  <a:pt x="1801683" y="6272571"/>
                  <a:pt x="1801683" y="6276800"/>
                </a:cubicBezTo>
                <a:cubicBezTo>
                  <a:pt x="1801683" y="6279149"/>
                  <a:pt x="1802740" y="6281382"/>
                  <a:pt x="1804855" y="6283496"/>
                </a:cubicBezTo>
                <a:cubicBezTo>
                  <a:pt x="1806969" y="6285611"/>
                  <a:pt x="1809789" y="6287255"/>
                  <a:pt x="1813313" y="6288430"/>
                </a:cubicBezTo>
                <a:cubicBezTo>
                  <a:pt x="1816837" y="6289605"/>
                  <a:pt x="1820361" y="6290192"/>
                  <a:pt x="1823885" y="6290192"/>
                </a:cubicBezTo>
                <a:lnTo>
                  <a:pt x="1829372" y="6289954"/>
                </a:lnTo>
                <a:lnTo>
                  <a:pt x="1831154" y="6298606"/>
                </a:lnTo>
                <a:cubicBezTo>
                  <a:pt x="1832006" y="6303863"/>
                  <a:pt x="1832696" y="6309458"/>
                  <a:pt x="1833225" y="6315391"/>
                </a:cubicBezTo>
                <a:cubicBezTo>
                  <a:pt x="1834282" y="6327256"/>
                  <a:pt x="1834928" y="6339003"/>
                  <a:pt x="1835163" y="6350633"/>
                </a:cubicBezTo>
                <a:cubicBezTo>
                  <a:pt x="1835398" y="6362263"/>
                  <a:pt x="1835515" y="6372660"/>
                  <a:pt x="1835515" y="6381823"/>
                </a:cubicBezTo>
                <a:cubicBezTo>
                  <a:pt x="1835515" y="6393805"/>
                  <a:pt x="1835222" y="6405435"/>
                  <a:pt x="1834634" y="6416713"/>
                </a:cubicBezTo>
                <a:cubicBezTo>
                  <a:pt x="1834047" y="6427990"/>
                  <a:pt x="1833577" y="6438739"/>
                  <a:pt x="1833225" y="6448960"/>
                </a:cubicBezTo>
                <a:cubicBezTo>
                  <a:pt x="1832872" y="6459180"/>
                  <a:pt x="1832696" y="6468637"/>
                  <a:pt x="1832696" y="6477330"/>
                </a:cubicBezTo>
                <a:cubicBezTo>
                  <a:pt x="1832696" y="6484378"/>
                  <a:pt x="1833518" y="6490546"/>
                  <a:pt x="1835163" y="6495832"/>
                </a:cubicBezTo>
                <a:cubicBezTo>
                  <a:pt x="1836808" y="6501119"/>
                  <a:pt x="1839099" y="6505171"/>
                  <a:pt x="1842035" y="6507991"/>
                </a:cubicBezTo>
                <a:cubicBezTo>
                  <a:pt x="1844972" y="6510810"/>
                  <a:pt x="1848438" y="6512220"/>
                  <a:pt x="1852432" y="6512220"/>
                </a:cubicBezTo>
                <a:cubicBezTo>
                  <a:pt x="1856191" y="6512220"/>
                  <a:pt x="1859304" y="6510810"/>
                  <a:pt x="1861771" y="6507991"/>
                </a:cubicBezTo>
                <a:cubicBezTo>
                  <a:pt x="1864238" y="6505171"/>
                  <a:pt x="1865472" y="6500355"/>
                  <a:pt x="1865472" y="6493541"/>
                </a:cubicBezTo>
                <a:cubicBezTo>
                  <a:pt x="1865472" y="6490722"/>
                  <a:pt x="1865530" y="6485847"/>
                  <a:pt x="1865647" y="6478916"/>
                </a:cubicBezTo>
                <a:cubicBezTo>
                  <a:pt x="1865765" y="6471985"/>
                  <a:pt x="1865883" y="6463938"/>
                  <a:pt x="1866000" y="6454775"/>
                </a:cubicBezTo>
                <a:cubicBezTo>
                  <a:pt x="1866118" y="6445612"/>
                  <a:pt x="1866235" y="6436037"/>
                  <a:pt x="1866353" y="6426052"/>
                </a:cubicBezTo>
                <a:cubicBezTo>
                  <a:pt x="1866470" y="6416067"/>
                  <a:pt x="1866588" y="6406434"/>
                  <a:pt x="1866705" y="6397153"/>
                </a:cubicBezTo>
                <a:cubicBezTo>
                  <a:pt x="1866822" y="6387873"/>
                  <a:pt x="1866881" y="6379708"/>
                  <a:pt x="1866881" y="6372660"/>
                </a:cubicBezTo>
                <a:cubicBezTo>
                  <a:pt x="1866881" y="6363027"/>
                  <a:pt x="1866646" y="6352571"/>
                  <a:pt x="1866177" y="6341294"/>
                </a:cubicBezTo>
                <a:cubicBezTo>
                  <a:pt x="1865707" y="6330016"/>
                  <a:pt x="1865002" y="6318739"/>
                  <a:pt x="1864062" y="6307461"/>
                </a:cubicBezTo>
                <a:lnTo>
                  <a:pt x="1861428" y="6288581"/>
                </a:lnTo>
                <a:lnTo>
                  <a:pt x="1868996" y="6288430"/>
                </a:lnTo>
                <a:cubicBezTo>
                  <a:pt x="1885207" y="6288430"/>
                  <a:pt x="1900890" y="6288724"/>
                  <a:pt x="1916045" y="6289311"/>
                </a:cubicBezTo>
                <a:cubicBezTo>
                  <a:pt x="1931199" y="6289898"/>
                  <a:pt x="1944591" y="6290662"/>
                  <a:pt x="1956221" y="6291602"/>
                </a:cubicBezTo>
                <a:lnTo>
                  <a:pt x="1974288" y="6293784"/>
                </a:lnTo>
                <a:lnTo>
                  <a:pt x="1974239" y="6299708"/>
                </a:lnTo>
                <a:cubicBezTo>
                  <a:pt x="1974151" y="6305346"/>
                  <a:pt x="1974019" y="6311338"/>
                  <a:pt x="1973842" y="6317681"/>
                </a:cubicBezTo>
                <a:cubicBezTo>
                  <a:pt x="1973490" y="6330369"/>
                  <a:pt x="1973020" y="6343232"/>
                  <a:pt x="1972433" y="6356272"/>
                </a:cubicBezTo>
                <a:cubicBezTo>
                  <a:pt x="1971845" y="6369312"/>
                  <a:pt x="1971375" y="6381470"/>
                  <a:pt x="1971023" y="6392748"/>
                </a:cubicBezTo>
                <a:cubicBezTo>
                  <a:pt x="1970671" y="6404025"/>
                  <a:pt x="1970494" y="6413188"/>
                  <a:pt x="1970494" y="6420237"/>
                </a:cubicBezTo>
                <a:cubicBezTo>
                  <a:pt x="1970494" y="6438563"/>
                  <a:pt x="1971199" y="6454716"/>
                  <a:pt x="1972609" y="6468695"/>
                </a:cubicBezTo>
                <a:cubicBezTo>
                  <a:pt x="1974019" y="6482675"/>
                  <a:pt x="1976427" y="6493483"/>
                  <a:pt x="1979834" y="6501119"/>
                </a:cubicBezTo>
                <a:cubicBezTo>
                  <a:pt x="1983240" y="6508754"/>
                  <a:pt x="1987528" y="6512572"/>
                  <a:pt x="1992697" y="6512572"/>
                </a:cubicBezTo>
                <a:cubicBezTo>
                  <a:pt x="1995986" y="6512572"/>
                  <a:pt x="1998747" y="6511750"/>
                  <a:pt x="2000979" y="6510105"/>
                </a:cubicBezTo>
                <a:cubicBezTo>
                  <a:pt x="2003211" y="6508461"/>
                  <a:pt x="2004855" y="6506229"/>
                  <a:pt x="2005913" y="6503409"/>
                </a:cubicBezTo>
                <a:cubicBezTo>
                  <a:pt x="2006970" y="6500590"/>
                  <a:pt x="2007499" y="6497536"/>
                  <a:pt x="2007499" y="6494246"/>
                </a:cubicBezTo>
                <a:cubicBezTo>
                  <a:pt x="2007499" y="6489077"/>
                  <a:pt x="2006559" y="6479503"/>
                  <a:pt x="2004680" y="6465524"/>
                </a:cubicBezTo>
                <a:cubicBezTo>
                  <a:pt x="2002800" y="6451544"/>
                  <a:pt x="2001978" y="6434804"/>
                  <a:pt x="2002212" y="6415303"/>
                </a:cubicBezTo>
                <a:cubicBezTo>
                  <a:pt x="2002212" y="6408255"/>
                  <a:pt x="2002388" y="6399796"/>
                  <a:pt x="2002741" y="6389928"/>
                </a:cubicBezTo>
                <a:cubicBezTo>
                  <a:pt x="2003093" y="6380061"/>
                  <a:pt x="2003564" y="6369429"/>
                  <a:pt x="2004151" y="6358034"/>
                </a:cubicBezTo>
                <a:cubicBezTo>
                  <a:pt x="2004738" y="6346639"/>
                  <a:pt x="2005208" y="6335244"/>
                  <a:pt x="2005561" y="6323849"/>
                </a:cubicBezTo>
                <a:cubicBezTo>
                  <a:pt x="2005913" y="6312454"/>
                  <a:pt x="2006089" y="6301822"/>
                  <a:pt x="2006089" y="6291954"/>
                </a:cubicBezTo>
                <a:cubicBezTo>
                  <a:pt x="2006089" y="6281851"/>
                  <a:pt x="2003505" y="6274862"/>
                  <a:pt x="1998336" y="6270985"/>
                </a:cubicBezTo>
                <a:cubicBezTo>
                  <a:pt x="1993167" y="6267108"/>
                  <a:pt x="1983887" y="6264700"/>
                  <a:pt x="1970494" y="6263760"/>
                </a:cubicBezTo>
                <a:cubicBezTo>
                  <a:pt x="1965795" y="6263525"/>
                  <a:pt x="1958747" y="6263114"/>
                  <a:pt x="1949349" y="6262527"/>
                </a:cubicBezTo>
                <a:cubicBezTo>
                  <a:pt x="1939951" y="6261939"/>
                  <a:pt x="1929319" y="6261411"/>
                  <a:pt x="1917454" y="6260941"/>
                </a:cubicBezTo>
                <a:cubicBezTo>
                  <a:pt x="1905589" y="6260471"/>
                  <a:pt x="1893254" y="6260119"/>
                  <a:pt x="1880450" y="6259884"/>
                </a:cubicBezTo>
                <a:cubicBezTo>
                  <a:pt x="1867645" y="6259649"/>
                  <a:pt x="1855251" y="6259531"/>
                  <a:pt x="1843269" y="6259531"/>
                </a:cubicBezTo>
                <a:close/>
                <a:moveTo>
                  <a:pt x="2184645" y="6259179"/>
                </a:moveTo>
                <a:cubicBezTo>
                  <a:pt x="2173602" y="6259179"/>
                  <a:pt x="2162090" y="6259296"/>
                  <a:pt x="2150107" y="6259531"/>
                </a:cubicBezTo>
                <a:cubicBezTo>
                  <a:pt x="2138125" y="6259766"/>
                  <a:pt x="2126671" y="6259942"/>
                  <a:pt x="2115745" y="6260060"/>
                </a:cubicBezTo>
                <a:cubicBezTo>
                  <a:pt x="2104821" y="6260177"/>
                  <a:pt x="2095188" y="6260295"/>
                  <a:pt x="2086847" y="6260412"/>
                </a:cubicBezTo>
                <a:cubicBezTo>
                  <a:pt x="2078506" y="6260530"/>
                  <a:pt x="2072573" y="6260706"/>
                  <a:pt x="2069049" y="6260941"/>
                </a:cubicBezTo>
                <a:cubicBezTo>
                  <a:pt x="2059886" y="6261646"/>
                  <a:pt x="2053484" y="6262938"/>
                  <a:pt x="2049842" y="6264818"/>
                </a:cubicBezTo>
                <a:cubicBezTo>
                  <a:pt x="2046200" y="6266697"/>
                  <a:pt x="2044380" y="6269751"/>
                  <a:pt x="2044380" y="6273981"/>
                </a:cubicBezTo>
                <a:cubicBezTo>
                  <a:pt x="2044380" y="6276800"/>
                  <a:pt x="2045261" y="6279561"/>
                  <a:pt x="2047023" y="6282263"/>
                </a:cubicBezTo>
                <a:cubicBezTo>
                  <a:pt x="2048785" y="6284965"/>
                  <a:pt x="2051076" y="6287138"/>
                  <a:pt x="2053895" y="6288782"/>
                </a:cubicBezTo>
                <a:cubicBezTo>
                  <a:pt x="2056715" y="6290427"/>
                  <a:pt x="2060122" y="6291249"/>
                  <a:pt x="2064115" y="6291249"/>
                </a:cubicBezTo>
                <a:lnTo>
                  <a:pt x="2065337" y="6291196"/>
                </a:lnTo>
                <a:lnTo>
                  <a:pt x="2066406" y="6312219"/>
                </a:lnTo>
                <a:cubicBezTo>
                  <a:pt x="2066759" y="6323144"/>
                  <a:pt x="2067052" y="6334656"/>
                  <a:pt x="2067287" y="6346756"/>
                </a:cubicBezTo>
                <a:cubicBezTo>
                  <a:pt x="2067523" y="6358856"/>
                  <a:pt x="2067640" y="6371485"/>
                  <a:pt x="2067640" y="6384642"/>
                </a:cubicBezTo>
                <a:cubicBezTo>
                  <a:pt x="2067640" y="6400854"/>
                  <a:pt x="2067346" y="6416125"/>
                  <a:pt x="2066759" y="6430457"/>
                </a:cubicBezTo>
                <a:cubicBezTo>
                  <a:pt x="2066171" y="6444789"/>
                  <a:pt x="2065525" y="6456948"/>
                  <a:pt x="2064820" y="6466933"/>
                </a:cubicBezTo>
                <a:cubicBezTo>
                  <a:pt x="2064115" y="6476919"/>
                  <a:pt x="2063763" y="6483673"/>
                  <a:pt x="2063763" y="6487198"/>
                </a:cubicBezTo>
                <a:cubicBezTo>
                  <a:pt x="2063763" y="6493541"/>
                  <a:pt x="2065408" y="6499239"/>
                  <a:pt x="2068697" y="6504290"/>
                </a:cubicBezTo>
                <a:cubicBezTo>
                  <a:pt x="2071986" y="6509342"/>
                  <a:pt x="2076098" y="6511867"/>
                  <a:pt x="2081032" y="6511867"/>
                </a:cubicBezTo>
                <a:cubicBezTo>
                  <a:pt x="2085496" y="6511867"/>
                  <a:pt x="2089020" y="6510282"/>
                  <a:pt x="2091605" y="6507110"/>
                </a:cubicBezTo>
                <a:cubicBezTo>
                  <a:pt x="2094189" y="6503938"/>
                  <a:pt x="2095716" y="6500002"/>
                  <a:pt x="2096186" y="6495303"/>
                </a:cubicBezTo>
                <a:cubicBezTo>
                  <a:pt x="2096656" y="6490370"/>
                  <a:pt x="2097126" y="6482557"/>
                  <a:pt x="2097596" y="6471867"/>
                </a:cubicBezTo>
                <a:cubicBezTo>
                  <a:pt x="2098065" y="6461177"/>
                  <a:pt x="2098477" y="6448255"/>
                  <a:pt x="2098829" y="6433100"/>
                </a:cubicBezTo>
                <a:cubicBezTo>
                  <a:pt x="2099182" y="6417946"/>
                  <a:pt x="2099358" y="6401558"/>
                  <a:pt x="2099358" y="6383937"/>
                </a:cubicBezTo>
                <a:cubicBezTo>
                  <a:pt x="2099593" y="6370780"/>
                  <a:pt x="2099652" y="6357858"/>
                  <a:pt x="2099534" y="6345170"/>
                </a:cubicBezTo>
                <a:cubicBezTo>
                  <a:pt x="2099417" y="6332483"/>
                  <a:pt x="2099240" y="6320442"/>
                  <a:pt x="2099006" y="6309047"/>
                </a:cubicBezTo>
                <a:cubicBezTo>
                  <a:pt x="2098888" y="6303349"/>
                  <a:pt x="2098741" y="6297990"/>
                  <a:pt x="2098565" y="6292968"/>
                </a:cubicBezTo>
                <a:lnTo>
                  <a:pt x="2098406" y="6289345"/>
                </a:lnTo>
                <a:lnTo>
                  <a:pt x="2104292" y="6288959"/>
                </a:lnTo>
                <a:cubicBezTo>
                  <a:pt x="2113455" y="6288371"/>
                  <a:pt x="2122970" y="6288078"/>
                  <a:pt x="2132838" y="6288078"/>
                </a:cubicBezTo>
                <a:cubicBezTo>
                  <a:pt x="2141297" y="6288078"/>
                  <a:pt x="2150636" y="6288195"/>
                  <a:pt x="2160856" y="6288430"/>
                </a:cubicBezTo>
                <a:cubicBezTo>
                  <a:pt x="2171077" y="6288665"/>
                  <a:pt x="2180768" y="6288782"/>
                  <a:pt x="2189931" y="6288782"/>
                </a:cubicBezTo>
                <a:cubicBezTo>
                  <a:pt x="2197450" y="6288782"/>
                  <a:pt x="2203323" y="6287490"/>
                  <a:pt x="2207552" y="6284906"/>
                </a:cubicBezTo>
                <a:cubicBezTo>
                  <a:pt x="2211781" y="6282321"/>
                  <a:pt x="2213896" y="6278562"/>
                  <a:pt x="2213896" y="6273628"/>
                </a:cubicBezTo>
                <a:cubicBezTo>
                  <a:pt x="2213896" y="6270809"/>
                  <a:pt x="2213015" y="6268401"/>
                  <a:pt x="2211253" y="6266403"/>
                </a:cubicBezTo>
                <a:cubicBezTo>
                  <a:pt x="2209491" y="6264406"/>
                  <a:pt x="2206554" y="6262703"/>
                  <a:pt x="2202442" y="6261293"/>
                </a:cubicBezTo>
                <a:cubicBezTo>
                  <a:pt x="2198331" y="6259884"/>
                  <a:pt x="2192398" y="6259179"/>
                  <a:pt x="2184645" y="6259179"/>
                </a:cubicBezTo>
                <a:close/>
                <a:moveTo>
                  <a:pt x="2555110" y="6258474"/>
                </a:moveTo>
                <a:cubicBezTo>
                  <a:pt x="2551586" y="6258474"/>
                  <a:pt x="2547415" y="6260765"/>
                  <a:pt x="2542599" y="6265346"/>
                </a:cubicBezTo>
                <a:cubicBezTo>
                  <a:pt x="2537783" y="6269928"/>
                  <a:pt x="2532613" y="6276271"/>
                  <a:pt x="2527092" y="6284377"/>
                </a:cubicBezTo>
                <a:cubicBezTo>
                  <a:pt x="2521571" y="6292483"/>
                  <a:pt x="2516108" y="6301763"/>
                  <a:pt x="2510705" y="6312219"/>
                </a:cubicBezTo>
                <a:cubicBezTo>
                  <a:pt x="2505300" y="6322674"/>
                  <a:pt x="2500132" y="6333775"/>
                  <a:pt x="2495198" y="6345523"/>
                </a:cubicBezTo>
                <a:cubicBezTo>
                  <a:pt x="2490264" y="6357270"/>
                  <a:pt x="2486035" y="6369018"/>
                  <a:pt x="2482511" y="6380765"/>
                </a:cubicBezTo>
                <a:cubicBezTo>
                  <a:pt x="2477812" y="6396507"/>
                  <a:pt x="2474170" y="6411544"/>
                  <a:pt x="2471585" y="6425876"/>
                </a:cubicBezTo>
                <a:cubicBezTo>
                  <a:pt x="2469001" y="6440208"/>
                  <a:pt x="2467297" y="6452778"/>
                  <a:pt x="2466476" y="6463585"/>
                </a:cubicBezTo>
                <a:cubicBezTo>
                  <a:pt x="2465653" y="6474393"/>
                  <a:pt x="2465242" y="6482381"/>
                  <a:pt x="2465242" y="6487550"/>
                </a:cubicBezTo>
                <a:cubicBezTo>
                  <a:pt x="2465242" y="6494599"/>
                  <a:pt x="2466711" y="6500237"/>
                  <a:pt x="2469647" y="6504467"/>
                </a:cubicBezTo>
                <a:cubicBezTo>
                  <a:pt x="2472584" y="6508696"/>
                  <a:pt x="2476284" y="6510810"/>
                  <a:pt x="2480748" y="6510810"/>
                </a:cubicBezTo>
                <a:cubicBezTo>
                  <a:pt x="2483803" y="6510810"/>
                  <a:pt x="2486387" y="6509988"/>
                  <a:pt x="2488502" y="6508343"/>
                </a:cubicBezTo>
                <a:cubicBezTo>
                  <a:pt x="2490616" y="6506699"/>
                  <a:pt x="2492261" y="6504349"/>
                  <a:pt x="2493436" y="6501295"/>
                </a:cubicBezTo>
                <a:cubicBezTo>
                  <a:pt x="2494610" y="6498240"/>
                  <a:pt x="2495315" y="6494951"/>
                  <a:pt x="2495550" y="6491427"/>
                </a:cubicBezTo>
                <a:cubicBezTo>
                  <a:pt x="2496020" y="6486728"/>
                  <a:pt x="2496666" y="6479268"/>
                  <a:pt x="2497489" y="6469048"/>
                </a:cubicBezTo>
                <a:cubicBezTo>
                  <a:pt x="2498311" y="6458828"/>
                  <a:pt x="2499838" y="6446845"/>
                  <a:pt x="2502070" y="6433100"/>
                </a:cubicBezTo>
                <a:cubicBezTo>
                  <a:pt x="2504302" y="6419356"/>
                  <a:pt x="2507533" y="6405083"/>
                  <a:pt x="2511761" y="6390281"/>
                </a:cubicBezTo>
                <a:cubicBezTo>
                  <a:pt x="2514346" y="6382293"/>
                  <a:pt x="2517401" y="6373599"/>
                  <a:pt x="2520925" y="6364201"/>
                </a:cubicBezTo>
                <a:cubicBezTo>
                  <a:pt x="2524449" y="6354803"/>
                  <a:pt x="2528267" y="6345464"/>
                  <a:pt x="2532379" y="6336184"/>
                </a:cubicBezTo>
                <a:cubicBezTo>
                  <a:pt x="2536490" y="6326903"/>
                  <a:pt x="2540778" y="6318269"/>
                  <a:pt x="2545242" y="6310280"/>
                </a:cubicBezTo>
                <a:lnTo>
                  <a:pt x="2553459" y="6297178"/>
                </a:lnTo>
                <a:lnTo>
                  <a:pt x="2560220" y="6335126"/>
                </a:lnTo>
                <a:cubicBezTo>
                  <a:pt x="2563627" y="6352160"/>
                  <a:pt x="2567210" y="6369018"/>
                  <a:pt x="2570969" y="6385699"/>
                </a:cubicBezTo>
                <a:cubicBezTo>
                  <a:pt x="2574728" y="6402381"/>
                  <a:pt x="2578487" y="6417711"/>
                  <a:pt x="2582247" y="6431691"/>
                </a:cubicBezTo>
                <a:cubicBezTo>
                  <a:pt x="2586006" y="6445670"/>
                  <a:pt x="2589530" y="6457242"/>
                  <a:pt x="2592819" y="6466405"/>
                </a:cubicBezTo>
                <a:cubicBezTo>
                  <a:pt x="2595639" y="6474863"/>
                  <a:pt x="2598752" y="6480972"/>
                  <a:pt x="2602159" y="6484731"/>
                </a:cubicBezTo>
                <a:cubicBezTo>
                  <a:pt x="2605565" y="6488490"/>
                  <a:pt x="2609501" y="6490370"/>
                  <a:pt x="2613965" y="6490370"/>
                </a:cubicBezTo>
                <a:cubicBezTo>
                  <a:pt x="2617019" y="6490370"/>
                  <a:pt x="2620015" y="6489489"/>
                  <a:pt x="2622952" y="6487726"/>
                </a:cubicBezTo>
                <a:cubicBezTo>
                  <a:pt x="2625889" y="6485964"/>
                  <a:pt x="2628767" y="6483321"/>
                  <a:pt x="2631587" y="6479797"/>
                </a:cubicBezTo>
                <a:cubicBezTo>
                  <a:pt x="2634406" y="6476273"/>
                  <a:pt x="2636990" y="6472043"/>
                  <a:pt x="2639340" y="6467110"/>
                </a:cubicBezTo>
                <a:cubicBezTo>
                  <a:pt x="2640984" y="6463115"/>
                  <a:pt x="2643393" y="6457242"/>
                  <a:pt x="2646564" y="6449488"/>
                </a:cubicBezTo>
                <a:cubicBezTo>
                  <a:pt x="2649736" y="6441735"/>
                  <a:pt x="2653378" y="6432748"/>
                  <a:pt x="2657489" y="6422528"/>
                </a:cubicBezTo>
                <a:cubicBezTo>
                  <a:pt x="2661602" y="6412307"/>
                  <a:pt x="2665830" y="6401441"/>
                  <a:pt x="2670177" y="6389928"/>
                </a:cubicBezTo>
                <a:cubicBezTo>
                  <a:pt x="2674523" y="6378416"/>
                  <a:pt x="2678870" y="6367138"/>
                  <a:pt x="2683217" y="6356096"/>
                </a:cubicBezTo>
                <a:cubicBezTo>
                  <a:pt x="2687563" y="6345053"/>
                  <a:pt x="2691498" y="6334891"/>
                  <a:pt x="2695023" y="6325611"/>
                </a:cubicBezTo>
                <a:cubicBezTo>
                  <a:pt x="2696785" y="6320971"/>
                  <a:pt x="2698400" y="6316697"/>
                  <a:pt x="2699869" y="6312791"/>
                </a:cubicBezTo>
                <a:lnTo>
                  <a:pt x="2702091" y="6306840"/>
                </a:lnTo>
                <a:lnTo>
                  <a:pt x="2707181" y="6337946"/>
                </a:lnTo>
                <a:cubicBezTo>
                  <a:pt x="2710119" y="6354745"/>
                  <a:pt x="2713232" y="6371191"/>
                  <a:pt x="2716520" y="6387285"/>
                </a:cubicBezTo>
                <a:cubicBezTo>
                  <a:pt x="2719810" y="6403379"/>
                  <a:pt x="2723040" y="6418475"/>
                  <a:pt x="2726212" y="6432572"/>
                </a:cubicBezTo>
                <a:cubicBezTo>
                  <a:pt x="2729384" y="6446669"/>
                  <a:pt x="2732380" y="6458886"/>
                  <a:pt x="2735199" y="6469224"/>
                </a:cubicBezTo>
                <a:cubicBezTo>
                  <a:pt x="2738019" y="6479562"/>
                  <a:pt x="2740368" y="6487198"/>
                  <a:pt x="2742248" y="6492132"/>
                </a:cubicBezTo>
                <a:cubicBezTo>
                  <a:pt x="2744597" y="6498475"/>
                  <a:pt x="2747476" y="6503292"/>
                  <a:pt x="2750882" y="6506581"/>
                </a:cubicBezTo>
                <a:cubicBezTo>
                  <a:pt x="2754289" y="6509870"/>
                  <a:pt x="2758107" y="6511515"/>
                  <a:pt x="2762335" y="6511515"/>
                </a:cubicBezTo>
                <a:cubicBezTo>
                  <a:pt x="2764920" y="6511515"/>
                  <a:pt x="2767270" y="6510928"/>
                  <a:pt x="2769384" y="6509753"/>
                </a:cubicBezTo>
                <a:cubicBezTo>
                  <a:pt x="2771499" y="6508578"/>
                  <a:pt x="2773203" y="6506875"/>
                  <a:pt x="2774495" y="6504643"/>
                </a:cubicBezTo>
                <a:cubicBezTo>
                  <a:pt x="2775787" y="6502411"/>
                  <a:pt x="2776433" y="6499885"/>
                  <a:pt x="2776433" y="6497066"/>
                </a:cubicBezTo>
                <a:cubicBezTo>
                  <a:pt x="2776433" y="6494481"/>
                  <a:pt x="2775376" y="6489958"/>
                  <a:pt x="2773261" y="6483497"/>
                </a:cubicBezTo>
                <a:cubicBezTo>
                  <a:pt x="2771147" y="6477036"/>
                  <a:pt x="2768209" y="6467344"/>
                  <a:pt x="2764451" y="6454422"/>
                </a:cubicBezTo>
                <a:cubicBezTo>
                  <a:pt x="2760691" y="6441500"/>
                  <a:pt x="2756580" y="6424114"/>
                  <a:pt x="2752116" y="6402263"/>
                </a:cubicBezTo>
                <a:cubicBezTo>
                  <a:pt x="2749766" y="6390516"/>
                  <a:pt x="2747534" y="6378827"/>
                  <a:pt x="2745420" y="6367197"/>
                </a:cubicBezTo>
                <a:cubicBezTo>
                  <a:pt x="2743304" y="6355567"/>
                  <a:pt x="2741308" y="6344642"/>
                  <a:pt x="2739428" y="6334421"/>
                </a:cubicBezTo>
                <a:cubicBezTo>
                  <a:pt x="2737548" y="6324201"/>
                  <a:pt x="2735963" y="6315332"/>
                  <a:pt x="2734671" y="6307813"/>
                </a:cubicBezTo>
                <a:cubicBezTo>
                  <a:pt x="2733378" y="6300295"/>
                  <a:pt x="2732380" y="6294891"/>
                  <a:pt x="2731675" y="6291602"/>
                </a:cubicBezTo>
                <a:cubicBezTo>
                  <a:pt x="2730265" y="6285023"/>
                  <a:pt x="2728033" y="6279384"/>
                  <a:pt x="2724979" y="6274685"/>
                </a:cubicBezTo>
                <a:cubicBezTo>
                  <a:pt x="2721924" y="6269986"/>
                  <a:pt x="2718635" y="6266403"/>
                  <a:pt x="2715111" y="6263936"/>
                </a:cubicBezTo>
                <a:cubicBezTo>
                  <a:pt x="2711587" y="6261470"/>
                  <a:pt x="2707828" y="6260236"/>
                  <a:pt x="2703833" y="6260236"/>
                </a:cubicBezTo>
                <a:cubicBezTo>
                  <a:pt x="2700779" y="6260236"/>
                  <a:pt x="2697960" y="6260941"/>
                  <a:pt x="2695375" y="6262351"/>
                </a:cubicBezTo>
                <a:cubicBezTo>
                  <a:pt x="2692790" y="6263760"/>
                  <a:pt x="2690324" y="6266051"/>
                  <a:pt x="2687974" y="6269223"/>
                </a:cubicBezTo>
                <a:cubicBezTo>
                  <a:pt x="2685625" y="6272395"/>
                  <a:pt x="2683275" y="6276565"/>
                  <a:pt x="2680926" y="6281734"/>
                </a:cubicBezTo>
                <a:cubicBezTo>
                  <a:pt x="2679046" y="6285728"/>
                  <a:pt x="2676285" y="6292542"/>
                  <a:pt x="2672644" y="6302175"/>
                </a:cubicBezTo>
                <a:cubicBezTo>
                  <a:pt x="2669002" y="6311808"/>
                  <a:pt x="2664773" y="6323144"/>
                  <a:pt x="2659957" y="6336184"/>
                </a:cubicBezTo>
                <a:cubicBezTo>
                  <a:pt x="2655140" y="6349223"/>
                  <a:pt x="2650089" y="6362909"/>
                  <a:pt x="2644802" y="6377241"/>
                </a:cubicBezTo>
                <a:cubicBezTo>
                  <a:pt x="2639516" y="6391573"/>
                  <a:pt x="2634230" y="6405553"/>
                  <a:pt x="2628943" y="6419180"/>
                </a:cubicBezTo>
                <a:cubicBezTo>
                  <a:pt x="2626300" y="6425993"/>
                  <a:pt x="2623759" y="6432425"/>
                  <a:pt x="2621322" y="6438475"/>
                </a:cubicBezTo>
                <a:lnTo>
                  <a:pt x="2618565" y="6445167"/>
                </a:lnTo>
                <a:lnTo>
                  <a:pt x="2617797" y="6442660"/>
                </a:lnTo>
                <a:cubicBezTo>
                  <a:pt x="2616006" y="6436463"/>
                  <a:pt x="2614200" y="6429870"/>
                  <a:pt x="2612379" y="6422880"/>
                </a:cubicBezTo>
                <a:cubicBezTo>
                  <a:pt x="2608737" y="6408901"/>
                  <a:pt x="2605154" y="6394334"/>
                  <a:pt x="2601630" y="6379179"/>
                </a:cubicBezTo>
                <a:cubicBezTo>
                  <a:pt x="2598106" y="6364025"/>
                  <a:pt x="2594875" y="6349106"/>
                  <a:pt x="2591939" y="6334421"/>
                </a:cubicBezTo>
                <a:cubicBezTo>
                  <a:pt x="2589001" y="6319737"/>
                  <a:pt x="2586476" y="6306286"/>
                  <a:pt x="2584361" y="6294069"/>
                </a:cubicBezTo>
                <a:cubicBezTo>
                  <a:pt x="2583186" y="6287725"/>
                  <a:pt x="2581307" y="6281851"/>
                  <a:pt x="2578723" y="6276448"/>
                </a:cubicBezTo>
                <a:cubicBezTo>
                  <a:pt x="2576139" y="6271044"/>
                  <a:pt x="2572908" y="6266697"/>
                  <a:pt x="2569031" y="6263408"/>
                </a:cubicBezTo>
                <a:cubicBezTo>
                  <a:pt x="2565154" y="6260119"/>
                  <a:pt x="2560514" y="6258474"/>
                  <a:pt x="2555110" y="6258474"/>
                </a:cubicBezTo>
                <a:close/>
                <a:moveTo>
                  <a:pt x="3685727" y="6258121"/>
                </a:moveTo>
                <a:cubicBezTo>
                  <a:pt x="3673040" y="6258121"/>
                  <a:pt x="3661352" y="6263584"/>
                  <a:pt x="3650660" y="6274509"/>
                </a:cubicBezTo>
                <a:cubicBezTo>
                  <a:pt x="3642644" y="6282703"/>
                  <a:pt x="3634593" y="6293970"/>
                  <a:pt x="3626509" y="6308309"/>
                </a:cubicBezTo>
                <a:lnTo>
                  <a:pt x="3624234" y="6312627"/>
                </a:lnTo>
                <a:lnTo>
                  <a:pt x="3622996" y="6311338"/>
                </a:lnTo>
                <a:cubicBezTo>
                  <a:pt x="3619941" y="6309458"/>
                  <a:pt x="3616769" y="6308518"/>
                  <a:pt x="3613481" y="6308518"/>
                </a:cubicBezTo>
                <a:cubicBezTo>
                  <a:pt x="3609956" y="6308518"/>
                  <a:pt x="3607372" y="6309634"/>
                  <a:pt x="3605727" y="6311866"/>
                </a:cubicBezTo>
                <a:cubicBezTo>
                  <a:pt x="3604082" y="6314098"/>
                  <a:pt x="3603143" y="6317211"/>
                  <a:pt x="3602907" y="6321206"/>
                </a:cubicBezTo>
                <a:cubicBezTo>
                  <a:pt x="3602203" y="6335303"/>
                  <a:pt x="3600323" y="6349341"/>
                  <a:pt x="3597269" y="6363320"/>
                </a:cubicBezTo>
                <a:cubicBezTo>
                  <a:pt x="3594214" y="6377300"/>
                  <a:pt x="3590808" y="6391103"/>
                  <a:pt x="3587049" y="6404730"/>
                </a:cubicBezTo>
                <a:lnTo>
                  <a:pt x="3585377" y="6411753"/>
                </a:lnTo>
                <a:lnTo>
                  <a:pt x="3568018" y="6417065"/>
                </a:lnTo>
                <a:cubicBezTo>
                  <a:pt x="3563553" y="6418710"/>
                  <a:pt x="3560382" y="6420531"/>
                  <a:pt x="3558502" y="6422528"/>
                </a:cubicBezTo>
                <a:cubicBezTo>
                  <a:pt x="3556622" y="6424525"/>
                  <a:pt x="3555682" y="6427051"/>
                  <a:pt x="3555682" y="6430105"/>
                </a:cubicBezTo>
                <a:cubicBezTo>
                  <a:pt x="3555682" y="6433864"/>
                  <a:pt x="3556916" y="6436860"/>
                  <a:pt x="3559383" y="6439092"/>
                </a:cubicBezTo>
                <a:cubicBezTo>
                  <a:pt x="3561851" y="6441324"/>
                  <a:pt x="3565667" y="6442440"/>
                  <a:pt x="3570837" y="6442440"/>
                </a:cubicBezTo>
                <a:lnTo>
                  <a:pt x="3578282" y="6441552"/>
                </a:lnTo>
                <a:lnTo>
                  <a:pt x="3577356" y="6445435"/>
                </a:lnTo>
                <a:cubicBezTo>
                  <a:pt x="3574655" y="6458945"/>
                  <a:pt x="3573304" y="6472513"/>
                  <a:pt x="3573304" y="6486140"/>
                </a:cubicBezTo>
                <a:cubicBezTo>
                  <a:pt x="3573304" y="6495538"/>
                  <a:pt x="3574772" y="6502058"/>
                  <a:pt x="3577708" y="6505700"/>
                </a:cubicBezTo>
                <a:cubicBezTo>
                  <a:pt x="3580647" y="6509342"/>
                  <a:pt x="3584817" y="6511163"/>
                  <a:pt x="3590220" y="6511163"/>
                </a:cubicBezTo>
                <a:cubicBezTo>
                  <a:pt x="3593745" y="6511163"/>
                  <a:pt x="3596388" y="6509988"/>
                  <a:pt x="3598150" y="6507638"/>
                </a:cubicBezTo>
                <a:cubicBezTo>
                  <a:pt x="3599912" y="6505289"/>
                  <a:pt x="3601145" y="6501882"/>
                  <a:pt x="3601850" y="6497418"/>
                </a:cubicBezTo>
                <a:cubicBezTo>
                  <a:pt x="3603965" y="6481676"/>
                  <a:pt x="3606403" y="6466669"/>
                  <a:pt x="3609163" y="6452396"/>
                </a:cubicBezTo>
                <a:lnTo>
                  <a:pt x="3613360" y="6433968"/>
                </a:lnTo>
                <a:lnTo>
                  <a:pt x="3642556" y="6427462"/>
                </a:lnTo>
                <a:cubicBezTo>
                  <a:pt x="3654890" y="6425230"/>
                  <a:pt x="3670221" y="6423350"/>
                  <a:pt x="3688547" y="6421823"/>
                </a:cubicBezTo>
                <a:lnTo>
                  <a:pt x="3718406" y="6420817"/>
                </a:lnTo>
                <a:lnTo>
                  <a:pt x="3725199" y="6451250"/>
                </a:lnTo>
                <a:cubicBezTo>
                  <a:pt x="3728489" y="6463703"/>
                  <a:pt x="3731896" y="6474275"/>
                  <a:pt x="3735419" y="6482969"/>
                </a:cubicBezTo>
                <a:cubicBezTo>
                  <a:pt x="3739414" y="6493306"/>
                  <a:pt x="3743114" y="6500649"/>
                  <a:pt x="3746521" y="6504995"/>
                </a:cubicBezTo>
                <a:cubicBezTo>
                  <a:pt x="3749927" y="6509342"/>
                  <a:pt x="3754215" y="6511515"/>
                  <a:pt x="3759385" y="6511515"/>
                </a:cubicBezTo>
                <a:cubicBezTo>
                  <a:pt x="3763144" y="6511515"/>
                  <a:pt x="3766021" y="6510458"/>
                  <a:pt x="3768019" y="6508343"/>
                </a:cubicBezTo>
                <a:cubicBezTo>
                  <a:pt x="3770016" y="6506229"/>
                  <a:pt x="3771014" y="6503292"/>
                  <a:pt x="3771014" y="6499533"/>
                </a:cubicBezTo>
                <a:cubicBezTo>
                  <a:pt x="3771014" y="6494599"/>
                  <a:pt x="3769840" y="6488842"/>
                  <a:pt x="3767490" y="6482264"/>
                </a:cubicBezTo>
                <a:cubicBezTo>
                  <a:pt x="3765141" y="6475685"/>
                  <a:pt x="3762321" y="6467462"/>
                  <a:pt x="3759032" y="6457594"/>
                </a:cubicBezTo>
                <a:cubicBezTo>
                  <a:pt x="3755743" y="6447726"/>
                  <a:pt x="3752453" y="6435744"/>
                  <a:pt x="3749164" y="6421647"/>
                </a:cubicBezTo>
                <a:lnTo>
                  <a:pt x="3748798" y="6419794"/>
                </a:lnTo>
                <a:lnTo>
                  <a:pt x="3756564" y="6419532"/>
                </a:lnTo>
                <a:cubicBezTo>
                  <a:pt x="3765258" y="6419532"/>
                  <a:pt x="3771837" y="6417946"/>
                  <a:pt x="3776301" y="6414774"/>
                </a:cubicBezTo>
                <a:cubicBezTo>
                  <a:pt x="3780765" y="6411603"/>
                  <a:pt x="3782997" y="6407667"/>
                  <a:pt x="3782997" y="6402968"/>
                </a:cubicBezTo>
                <a:cubicBezTo>
                  <a:pt x="3782997" y="6398504"/>
                  <a:pt x="3781529" y="6395097"/>
                  <a:pt x="3778592" y="6392748"/>
                </a:cubicBezTo>
                <a:cubicBezTo>
                  <a:pt x="3775655" y="6390398"/>
                  <a:pt x="3770075" y="6389224"/>
                  <a:pt x="3761851" y="6389224"/>
                </a:cubicBezTo>
                <a:lnTo>
                  <a:pt x="3743345" y="6389785"/>
                </a:lnTo>
                <a:lnTo>
                  <a:pt x="3740706" y="6371250"/>
                </a:lnTo>
                <a:cubicBezTo>
                  <a:pt x="3738122" y="6344935"/>
                  <a:pt x="3735126" y="6323496"/>
                  <a:pt x="3731719" y="6306932"/>
                </a:cubicBezTo>
                <a:cubicBezTo>
                  <a:pt x="3728313" y="6290368"/>
                  <a:pt x="3723202" y="6278092"/>
                  <a:pt x="3716389" y="6270104"/>
                </a:cubicBezTo>
                <a:cubicBezTo>
                  <a:pt x="3709575" y="6262116"/>
                  <a:pt x="3699355" y="6258121"/>
                  <a:pt x="3685727" y="6258121"/>
                </a:cubicBezTo>
                <a:close/>
                <a:moveTo>
                  <a:pt x="2833164" y="6258121"/>
                </a:moveTo>
                <a:cubicBezTo>
                  <a:pt x="2829170" y="6258121"/>
                  <a:pt x="2826056" y="6259237"/>
                  <a:pt x="2823825" y="6261470"/>
                </a:cubicBezTo>
                <a:cubicBezTo>
                  <a:pt x="2821593" y="6263702"/>
                  <a:pt x="2820477" y="6267167"/>
                  <a:pt x="2820477" y="6271866"/>
                </a:cubicBezTo>
                <a:cubicBezTo>
                  <a:pt x="2820477" y="6276095"/>
                  <a:pt x="2820829" y="6280089"/>
                  <a:pt x="2821534" y="6283848"/>
                </a:cubicBezTo>
                <a:cubicBezTo>
                  <a:pt x="2822239" y="6287608"/>
                  <a:pt x="2822944" y="6291778"/>
                  <a:pt x="2823648" y="6296360"/>
                </a:cubicBezTo>
                <a:cubicBezTo>
                  <a:pt x="2824353" y="6300941"/>
                  <a:pt x="2824706" y="6307109"/>
                  <a:pt x="2824706" y="6314862"/>
                </a:cubicBezTo>
                <a:cubicBezTo>
                  <a:pt x="2824706" y="6322850"/>
                  <a:pt x="2824000" y="6333305"/>
                  <a:pt x="2822591" y="6346228"/>
                </a:cubicBezTo>
                <a:cubicBezTo>
                  <a:pt x="2821181" y="6359150"/>
                  <a:pt x="2819772" y="6373776"/>
                  <a:pt x="2818362" y="6390105"/>
                </a:cubicBezTo>
                <a:cubicBezTo>
                  <a:pt x="2816952" y="6406434"/>
                  <a:pt x="2816248" y="6423879"/>
                  <a:pt x="2816248" y="6442440"/>
                </a:cubicBezTo>
                <a:cubicBezTo>
                  <a:pt x="2816248" y="6459591"/>
                  <a:pt x="2816952" y="6473277"/>
                  <a:pt x="2818362" y="6483497"/>
                </a:cubicBezTo>
                <a:cubicBezTo>
                  <a:pt x="2819772" y="6493718"/>
                  <a:pt x="2822122" y="6501060"/>
                  <a:pt x="2825410" y="6505524"/>
                </a:cubicBezTo>
                <a:cubicBezTo>
                  <a:pt x="2828699" y="6509988"/>
                  <a:pt x="2833164" y="6512220"/>
                  <a:pt x="2838803" y="6512220"/>
                </a:cubicBezTo>
                <a:cubicBezTo>
                  <a:pt x="2842561" y="6512220"/>
                  <a:pt x="2845616" y="6511045"/>
                  <a:pt x="2847965" y="6508696"/>
                </a:cubicBezTo>
                <a:cubicBezTo>
                  <a:pt x="2850315" y="6506346"/>
                  <a:pt x="2851490" y="6503174"/>
                  <a:pt x="2851490" y="6499180"/>
                </a:cubicBezTo>
                <a:cubicBezTo>
                  <a:pt x="2851490" y="6494481"/>
                  <a:pt x="2851255" y="6490546"/>
                  <a:pt x="2850784" y="6487374"/>
                </a:cubicBezTo>
                <a:cubicBezTo>
                  <a:pt x="2850315" y="6484202"/>
                  <a:pt x="2849845" y="6480560"/>
                  <a:pt x="2849375" y="6476449"/>
                </a:cubicBezTo>
                <a:cubicBezTo>
                  <a:pt x="2848905" y="6472337"/>
                  <a:pt x="2848435" y="6466757"/>
                  <a:pt x="2847965" y="6459709"/>
                </a:cubicBezTo>
                <a:cubicBezTo>
                  <a:pt x="2847496" y="6452660"/>
                  <a:pt x="2847261" y="6443145"/>
                  <a:pt x="2847261" y="6431162"/>
                </a:cubicBezTo>
                <a:lnTo>
                  <a:pt x="2848318" y="6412063"/>
                </a:lnTo>
                <a:lnTo>
                  <a:pt x="2852723" y="6427638"/>
                </a:lnTo>
                <a:cubicBezTo>
                  <a:pt x="2857775" y="6436566"/>
                  <a:pt x="2864530" y="6445200"/>
                  <a:pt x="2872988" y="6453541"/>
                </a:cubicBezTo>
                <a:cubicBezTo>
                  <a:pt x="2881446" y="6461882"/>
                  <a:pt x="2890962" y="6469577"/>
                  <a:pt x="2901534" y="6476625"/>
                </a:cubicBezTo>
                <a:cubicBezTo>
                  <a:pt x="2912107" y="6483673"/>
                  <a:pt x="2922973" y="6489900"/>
                  <a:pt x="2934134" y="6495303"/>
                </a:cubicBezTo>
                <a:cubicBezTo>
                  <a:pt x="2945294" y="6500707"/>
                  <a:pt x="2956102" y="6504878"/>
                  <a:pt x="2966556" y="6507815"/>
                </a:cubicBezTo>
                <a:cubicBezTo>
                  <a:pt x="2977011" y="6510751"/>
                  <a:pt x="2986351" y="6512220"/>
                  <a:pt x="2994575" y="6512220"/>
                </a:cubicBezTo>
                <a:cubicBezTo>
                  <a:pt x="3000213" y="6512220"/>
                  <a:pt x="3004148" y="6511045"/>
                  <a:pt x="3006381" y="6508696"/>
                </a:cubicBezTo>
                <a:cubicBezTo>
                  <a:pt x="3008613" y="6506346"/>
                  <a:pt x="3009729" y="6503174"/>
                  <a:pt x="3009729" y="6499180"/>
                </a:cubicBezTo>
                <a:cubicBezTo>
                  <a:pt x="3009729" y="6494716"/>
                  <a:pt x="3008143" y="6491133"/>
                  <a:pt x="3004971" y="6488431"/>
                </a:cubicBezTo>
                <a:cubicBezTo>
                  <a:pt x="3001799" y="6485729"/>
                  <a:pt x="2995045" y="6482969"/>
                  <a:pt x="2984707" y="6480149"/>
                </a:cubicBezTo>
                <a:cubicBezTo>
                  <a:pt x="2968495" y="6475920"/>
                  <a:pt x="2953576" y="6470340"/>
                  <a:pt x="2939948" y="6463409"/>
                </a:cubicBezTo>
                <a:cubicBezTo>
                  <a:pt x="2926321" y="6456478"/>
                  <a:pt x="2914633" y="6449018"/>
                  <a:pt x="2904882" y="6441030"/>
                </a:cubicBezTo>
                <a:cubicBezTo>
                  <a:pt x="2895133" y="6433042"/>
                  <a:pt x="2887555" y="6425288"/>
                  <a:pt x="2882150" y="6417770"/>
                </a:cubicBezTo>
                <a:cubicBezTo>
                  <a:pt x="2876747" y="6410252"/>
                  <a:pt x="2874045" y="6403556"/>
                  <a:pt x="2874045" y="6397682"/>
                </a:cubicBezTo>
                <a:cubicBezTo>
                  <a:pt x="2874045" y="6391573"/>
                  <a:pt x="2875984" y="6384642"/>
                  <a:pt x="2879860" y="6376889"/>
                </a:cubicBezTo>
                <a:cubicBezTo>
                  <a:pt x="2883737" y="6369135"/>
                  <a:pt x="2889551" y="6360736"/>
                  <a:pt x="2897305" y="6351690"/>
                </a:cubicBezTo>
                <a:cubicBezTo>
                  <a:pt x="2905059" y="6342645"/>
                  <a:pt x="2914750" y="6333423"/>
                  <a:pt x="2926380" y="6324025"/>
                </a:cubicBezTo>
                <a:cubicBezTo>
                  <a:pt x="2938010" y="6314627"/>
                  <a:pt x="2951578" y="6305346"/>
                  <a:pt x="2967086" y="6296183"/>
                </a:cubicBezTo>
                <a:cubicBezTo>
                  <a:pt x="2974839" y="6291719"/>
                  <a:pt x="2980654" y="6287666"/>
                  <a:pt x="2984530" y="6284025"/>
                </a:cubicBezTo>
                <a:cubicBezTo>
                  <a:pt x="2988407" y="6280383"/>
                  <a:pt x="2990345" y="6276330"/>
                  <a:pt x="2990345" y="6271866"/>
                </a:cubicBezTo>
                <a:cubicBezTo>
                  <a:pt x="2990345" y="6267637"/>
                  <a:pt x="2989171" y="6264465"/>
                  <a:pt x="2986821" y="6262351"/>
                </a:cubicBezTo>
                <a:cubicBezTo>
                  <a:pt x="2984472" y="6260236"/>
                  <a:pt x="2981182" y="6259179"/>
                  <a:pt x="2976953" y="6259179"/>
                </a:cubicBezTo>
                <a:cubicBezTo>
                  <a:pt x="2972724" y="6259179"/>
                  <a:pt x="2968201" y="6260353"/>
                  <a:pt x="2963385" y="6262703"/>
                </a:cubicBezTo>
                <a:cubicBezTo>
                  <a:pt x="2958569" y="6265053"/>
                  <a:pt x="2952519" y="6268577"/>
                  <a:pt x="2945235" y="6273276"/>
                </a:cubicBezTo>
                <a:cubicBezTo>
                  <a:pt x="2930669" y="6282204"/>
                  <a:pt x="2917335" y="6291896"/>
                  <a:pt x="2905235" y="6302351"/>
                </a:cubicBezTo>
                <a:cubicBezTo>
                  <a:pt x="2893134" y="6312806"/>
                  <a:pt x="2882621" y="6323673"/>
                  <a:pt x="2873692" y="6334950"/>
                </a:cubicBezTo>
                <a:cubicBezTo>
                  <a:pt x="2864765" y="6346228"/>
                  <a:pt x="2857775" y="6357447"/>
                  <a:pt x="2852723" y="6368607"/>
                </a:cubicBezTo>
                <a:lnTo>
                  <a:pt x="2851062" y="6375679"/>
                </a:lnTo>
                <a:lnTo>
                  <a:pt x="2853956" y="6348695"/>
                </a:lnTo>
                <a:cubicBezTo>
                  <a:pt x="2855367" y="6335538"/>
                  <a:pt x="2856072" y="6323907"/>
                  <a:pt x="2856072" y="6313805"/>
                </a:cubicBezTo>
                <a:cubicBezTo>
                  <a:pt x="2856072" y="6308166"/>
                  <a:pt x="2855836" y="6302116"/>
                  <a:pt x="2855367" y="6295655"/>
                </a:cubicBezTo>
                <a:cubicBezTo>
                  <a:pt x="2854896" y="6289194"/>
                  <a:pt x="2853840" y="6283085"/>
                  <a:pt x="2852195" y="6277329"/>
                </a:cubicBezTo>
                <a:cubicBezTo>
                  <a:pt x="2850550" y="6271572"/>
                  <a:pt x="2848200" y="6266932"/>
                  <a:pt x="2845147" y="6263408"/>
                </a:cubicBezTo>
                <a:cubicBezTo>
                  <a:pt x="2842092" y="6259884"/>
                  <a:pt x="2838098" y="6258121"/>
                  <a:pt x="2833164" y="6258121"/>
                </a:cubicBezTo>
                <a:close/>
                <a:moveTo>
                  <a:pt x="2261664" y="6258121"/>
                </a:moveTo>
                <a:cubicBezTo>
                  <a:pt x="2257669" y="6258121"/>
                  <a:pt x="2254556" y="6259237"/>
                  <a:pt x="2252325" y="6261470"/>
                </a:cubicBezTo>
                <a:cubicBezTo>
                  <a:pt x="2250093" y="6263702"/>
                  <a:pt x="2248977" y="6267167"/>
                  <a:pt x="2248977" y="6271866"/>
                </a:cubicBezTo>
                <a:cubicBezTo>
                  <a:pt x="2248977" y="6276095"/>
                  <a:pt x="2249330" y="6280089"/>
                  <a:pt x="2250034" y="6283848"/>
                </a:cubicBezTo>
                <a:cubicBezTo>
                  <a:pt x="2250739" y="6287608"/>
                  <a:pt x="2251444" y="6291778"/>
                  <a:pt x="2252148" y="6296360"/>
                </a:cubicBezTo>
                <a:cubicBezTo>
                  <a:pt x="2252853" y="6300941"/>
                  <a:pt x="2253206" y="6307109"/>
                  <a:pt x="2253206" y="6314862"/>
                </a:cubicBezTo>
                <a:cubicBezTo>
                  <a:pt x="2253206" y="6322850"/>
                  <a:pt x="2252501" y="6333305"/>
                  <a:pt x="2251091" y="6346228"/>
                </a:cubicBezTo>
                <a:cubicBezTo>
                  <a:pt x="2249682" y="6359150"/>
                  <a:pt x="2248272" y="6373776"/>
                  <a:pt x="2246862" y="6390105"/>
                </a:cubicBezTo>
                <a:cubicBezTo>
                  <a:pt x="2245452" y="6406434"/>
                  <a:pt x="2244748" y="6423879"/>
                  <a:pt x="2244748" y="6442440"/>
                </a:cubicBezTo>
                <a:cubicBezTo>
                  <a:pt x="2244748" y="6459591"/>
                  <a:pt x="2245452" y="6473277"/>
                  <a:pt x="2246862" y="6483497"/>
                </a:cubicBezTo>
                <a:cubicBezTo>
                  <a:pt x="2248272" y="6493718"/>
                  <a:pt x="2250621" y="6501060"/>
                  <a:pt x="2253910" y="6505524"/>
                </a:cubicBezTo>
                <a:cubicBezTo>
                  <a:pt x="2257200" y="6509988"/>
                  <a:pt x="2261664" y="6512220"/>
                  <a:pt x="2267302" y="6512220"/>
                </a:cubicBezTo>
                <a:cubicBezTo>
                  <a:pt x="2271062" y="6512220"/>
                  <a:pt x="2274117" y="6511045"/>
                  <a:pt x="2276465" y="6508696"/>
                </a:cubicBezTo>
                <a:cubicBezTo>
                  <a:pt x="2278815" y="6506346"/>
                  <a:pt x="2279990" y="6503174"/>
                  <a:pt x="2279990" y="6499180"/>
                </a:cubicBezTo>
                <a:cubicBezTo>
                  <a:pt x="2279990" y="6494481"/>
                  <a:pt x="2279754" y="6490546"/>
                  <a:pt x="2279285" y="6487374"/>
                </a:cubicBezTo>
                <a:cubicBezTo>
                  <a:pt x="2278815" y="6484202"/>
                  <a:pt x="2278345" y="6480560"/>
                  <a:pt x="2277875" y="6476449"/>
                </a:cubicBezTo>
                <a:cubicBezTo>
                  <a:pt x="2277405" y="6472337"/>
                  <a:pt x="2276936" y="6466757"/>
                  <a:pt x="2276465" y="6459709"/>
                </a:cubicBezTo>
                <a:cubicBezTo>
                  <a:pt x="2275996" y="6452660"/>
                  <a:pt x="2275761" y="6443145"/>
                  <a:pt x="2275761" y="6431162"/>
                </a:cubicBezTo>
                <a:lnTo>
                  <a:pt x="2276818" y="6412063"/>
                </a:lnTo>
                <a:lnTo>
                  <a:pt x="2281223" y="6427638"/>
                </a:lnTo>
                <a:cubicBezTo>
                  <a:pt x="2286275" y="6436566"/>
                  <a:pt x="2293030" y="6445200"/>
                  <a:pt x="2301488" y="6453541"/>
                </a:cubicBezTo>
                <a:cubicBezTo>
                  <a:pt x="2309946" y="6461882"/>
                  <a:pt x="2319462" y="6469577"/>
                  <a:pt x="2330034" y="6476625"/>
                </a:cubicBezTo>
                <a:cubicBezTo>
                  <a:pt x="2340607" y="6483673"/>
                  <a:pt x="2351473" y="6489900"/>
                  <a:pt x="2362634" y="6495303"/>
                </a:cubicBezTo>
                <a:cubicBezTo>
                  <a:pt x="2373794" y="6500707"/>
                  <a:pt x="2384601" y="6504878"/>
                  <a:pt x="2395056" y="6507815"/>
                </a:cubicBezTo>
                <a:cubicBezTo>
                  <a:pt x="2405512" y="6510751"/>
                  <a:pt x="2414851" y="6512220"/>
                  <a:pt x="2423075" y="6512220"/>
                </a:cubicBezTo>
                <a:cubicBezTo>
                  <a:pt x="2428713" y="6512220"/>
                  <a:pt x="2432649" y="6511045"/>
                  <a:pt x="2434881" y="6508696"/>
                </a:cubicBezTo>
                <a:cubicBezTo>
                  <a:pt x="2437113" y="6506346"/>
                  <a:pt x="2438229" y="6503174"/>
                  <a:pt x="2438229" y="6499180"/>
                </a:cubicBezTo>
                <a:cubicBezTo>
                  <a:pt x="2438229" y="6494716"/>
                  <a:pt x="2436643" y="6491133"/>
                  <a:pt x="2433471" y="6488431"/>
                </a:cubicBezTo>
                <a:cubicBezTo>
                  <a:pt x="2430299" y="6485729"/>
                  <a:pt x="2423545" y="6482969"/>
                  <a:pt x="2413207" y="6480149"/>
                </a:cubicBezTo>
                <a:cubicBezTo>
                  <a:pt x="2396995" y="6475920"/>
                  <a:pt x="2382076" y="6470340"/>
                  <a:pt x="2368448" y="6463409"/>
                </a:cubicBezTo>
                <a:cubicBezTo>
                  <a:pt x="2354822" y="6456478"/>
                  <a:pt x="2343133" y="6449018"/>
                  <a:pt x="2333382" y="6441030"/>
                </a:cubicBezTo>
                <a:cubicBezTo>
                  <a:pt x="2323632" y="6433042"/>
                  <a:pt x="2316055" y="6425288"/>
                  <a:pt x="2310650" y="6417770"/>
                </a:cubicBezTo>
                <a:cubicBezTo>
                  <a:pt x="2305247" y="6410252"/>
                  <a:pt x="2302545" y="6403556"/>
                  <a:pt x="2302545" y="6397682"/>
                </a:cubicBezTo>
                <a:cubicBezTo>
                  <a:pt x="2302545" y="6391573"/>
                  <a:pt x="2304484" y="6384642"/>
                  <a:pt x="2308360" y="6376889"/>
                </a:cubicBezTo>
                <a:cubicBezTo>
                  <a:pt x="2312236" y="6369135"/>
                  <a:pt x="2318052" y="6360736"/>
                  <a:pt x="2325805" y="6351690"/>
                </a:cubicBezTo>
                <a:cubicBezTo>
                  <a:pt x="2333559" y="6342645"/>
                  <a:pt x="2343250" y="6333423"/>
                  <a:pt x="2354880" y="6324025"/>
                </a:cubicBezTo>
                <a:cubicBezTo>
                  <a:pt x="2366510" y="6314627"/>
                  <a:pt x="2380078" y="6305346"/>
                  <a:pt x="2395585" y="6296183"/>
                </a:cubicBezTo>
                <a:cubicBezTo>
                  <a:pt x="2403339" y="6291719"/>
                  <a:pt x="2409154" y="6287666"/>
                  <a:pt x="2413030" y="6284025"/>
                </a:cubicBezTo>
                <a:cubicBezTo>
                  <a:pt x="2416907" y="6280383"/>
                  <a:pt x="2418846" y="6276330"/>
                  <a:pt x="2418846" y="6271866"/>
                </a:cubicBezTo>
                <a:cubicBezTo>
                  <a:pt x="2418846" y="6267637"/>
                  <a:pt x="2417670" y="6264465"/>
                  <a:pt x="2415321" y="6262351"/>
                </a:cubicBezTo>
                <a:cubicBezTo>
                  <a:pt x="2412972" y="6260236"/>
                  <a:pt x="2409682" y="6259179"/>
                  <a:pt x="2405453" y="6259179"/>
                </a:cubicBezTo>
                <a:cubicBezTo>
                  <a:pt x="2401224" y="6259179"/>
                  <a:pt x="2396701" y="6260353"/>
                  <a:pt x="2391885" y="6262703"/>
                </a:cubicBezTo>
                <a:cubicBezTo>
                  <a:pt x="2387069" y="6265053"/>
                  <a:pt x="2381019" y="6268577"/>
                  <a:pt x="2373735" y="6273276"/>
                </a:cubicBezTo>
                <a:cubicBezTo>
                  <a:pt x="2359169" y="6282204"/>
                  <a:pt x="2345835" y="6291896"/>
                  <a:pt x="2333735" y="6302351"/>
                </a:cubicBezTo>
                <a:cubicBezTo>
                  <a:pt x="2321635" y="6312806"/>
                  <a:pt x="2311121" y="6323673"/>
                  <a:pt x="2302193" y="6334950"/>
                </a:cubicBezTo>
                <a:cubicBezTo>
                  <a:pt x="2293265" y="6346228"/>
                  <a:pt x="2286275" y="6357447"/>
                  <a:pt x="2281223" y="6368607"/>
                </a:cubicBezTo>
                <a:lnTo>
                  <a:pt x="2279562" y="6375679"/>
                </a:lnTo>
                <a:lnTo>
                  <a:pt x="2282457" y="6348695"/>
                </a:lnTo>
                <a:cubicBezTo>
                  <a:pt x="2283867" y="6335538"/>
                  <a:pt x="2284572" y="6323907"/>
                  <a:pt x="2284572" y="6313805"/>
                </a:cubicBezTo>
                <a:cubicBezTo>
                  <a:pt x="2284572" y="6308166"/>
                  <a:pt x="2284336" y="6302116"/>
                  <a:pt x="2283867" y="6295655"/>
                </a:cubicBezTo>
                <a:cubicBezTo>
                  <a:pt x="2283396" y="6289194"/>
                  <a:pt x="2282340" y="6283085"/>
                  <a:pt x="2280695" y="6277329"/>
                </a:cubicBezTo>
                <a:cubicBezTo>
                  <a:pt x="2279050" y="6271572"/>
                  <a:pt x="2276701" y="6266932"/>
                  <a:pt x="2273647" y="6263408"/>
                </a:cubicBezTo>
                <a:cubicBezTo>
                  <a:pt x="2270592" y="6259884"/>
                  <a:pt x="2266598" y="6258121"/>
                  <a:pt x="2261664" y="6258121"/>
                </a:cubicBezTo>
                <a:close/>
                <a:moveTo>
                  <a:pt x="6684340" y="6257769"/>
                </a:moveTo>
                <a:cubicBezTo>
                  <a:pt x="6666954" y="6257769"/>
                  <a:pt x="6650859" y="6261822"/>
                  <a:pt x="6636057" y="6269928"/>
                </a:cubicBezTo>
                <a:cubicBezTo>
                  <a:pt x="6621256" y="6278033"/>
                  <a:pt x="6608392" y="6289017"/>
                  <a:pt x="6597467" y="6302879"/>
                </a:cubicBezTo>
                <a:cubicBezTo>
                  <a:pt x="6586542" y="6316741"/>
                  <a:pt x="6578025" y="6332542"/>
                  <a:pt x="6571916" y="6350281"/>
                </a:cubicBezTo>
                <a:cubicBezTo>
                  <a:pt x="6565808" y="6368019"/>
                  <a:pt x="6562753" y="6386404"/>
                  <a:pt x="6562753" y="6405435"/>
                </a:cubicBezTo>
                <a:cubicBezTo>
                  <a:pt x="6562753" y="6425406"/>
                  <a:pt x="6566101" y="6443438"/>
                  <a:pt x="6572797" y="6459532"/>
                </a:cubicBezTo>
                <a:cubicBezTo>
                  <a:pt x="6579493" y="6475626"/>
                  <a:pt x="6589890" y="6488372"/>
                  <a:pt x="6603987" y="6497770"/>
                </a:cubicBezTo>
                <a:cubicBezTo>
                  <a:pt x="6618084" y="6507168"/>
                  <a:pt x="6636293" y="6511867"/>
                  <a:pt x="6658613" y="6511867"/>
                </a:cubicBezTo>
                <a:cubicBezTo>
                  <a:pt x="6672240" y="6511867"/>
                  <a:pt x="6684222" y="6509988"/>
                  <a:pt x="6694560" y="6506229"/>
                </a:cubicBezTo>
                <a:cubicBezTo>
                  <a:pt x="6704898" y="6502469"/>
                  <a:pt x="6713532" y="6497712"/>
                  <a:pt x="6720463" y="6491955"/>
                </a:cubicBezTo>
                <a:cubicBezTo>
                  <a:pt x="6727394" y="6486199"/>
                  <a:pt x="6732622" y="6480267"/>
                  <a:pt x="6736146" y="6474158"/>
                </a:cubicBezTo>
                <a:cubicBezTo>
                  <a:pt x="6739670" y="6468049"/>
                  <a:pt x="6741432" y="6462645"/>
                  <a:pt x="6741432" y="6457946"/>
                </a:cubicBezTo>
                <a:cubicBezTo>
                  <a:pt x="6741432" y="6454422"/>
                  <a:pt x="6740551" y="6451485"/>
                  <a:pt x="6738789" y="6449136"/>
                </a:cubicBezTo>
                <a:cubicBezTo>
                  <a:pt x="6737027" y="6446786"/>
                  <a:pt x="6734150" y="6445612"/>
                  <a:pt x="6730155" y="6445612"/>
                </a:cubicBezTo>
                <a:cubicBezTo>
                  <a:pt x="6726866" y="6445612"/>
                  <a:pt x="6723987" y="6446786"/>
                  <a:pt x="6721521" y="6449136"/>
                </a:cubicBezTo>
                <a:cubicBezTo>
                  <a:pt x="6719053" y="6451485"/>
                  <a:pt x="6716411" y="6454481"/>
                  <a:pt x="6713591" y="6458123"/>
                </a:cubicBezTo>
                <a:cubicBezTo>
                  <a:pt x="6710771" y="6461764"/>
                  <a:pt x="6707189" y="6465406"/>
                  <a:pt x="6702842" y="6469048"/>
                </a:cubicBezTo>
                <a:cubicBezTo>
                  <a:pt x="6698495" y="6472690"/>
                  <a:pt x="6692857" y="6475744"/>
                  <a:pt x="6685926" y="6478211"/>
                </a:cubicBezTo>
                <a:cubicBezTo>
                  <a:pt x="6678995" y="6480678"/>
                  <a:pt x="6670126" y="6481911"/>
                  <a:pt x="6659317" y="6481911"/>
                </a:cubicBezTo>
                <a:cubicBezTo>
                  <a:pt x="6639347" y="6481911"/>
                  <a:pt x="6623488" y="6475333"/>
                  <a:pt x="6611740" y="6462176"/>
                </a:cubicBezTo>
                <a:cubicBezTo>
                  <a:pt x="6599993" y="6449018"/>
                  <a:pt x="6594119" y="6430222"/>
                  <a:pt x="6594119" y="6405788"/>
                </a:cubicBezTo>
                <a:cubicBezTo>
                  <a:pt x="6594119" y="6390986"/>
                  <a:pt x="6596234" y="6376654"/>
                  <a:pt x="6600462" y="6362792"/>
                </a:cubicBezTo>
                <a:cubicBezTo>
                  <a:pt x="6604692" y="6348930"/>
                  <a:pt x="6610683" y="6336477"/>
                  <a:pt x="6618436" y="6325435"/>
                </a:cubicBezTo>
                <a:cubicBezTo>
                  <a:pt x="6626190" y="6314392"/>
                  <a:pt x="6635471" y="6305581"/>
                  <a:pt x="6646278" y="6299003"/>
                </a:cubicBezTo>
                <a:cubicBezTo>
                  <a:pt x="6657086" y="6292424"/>
                  <a:pt x="6668951" y="6289135"/>
                  <a:pt x="6681873" y="6289135"/>
                </a:cubicBezTo>
                <a:cubicBezTo>
                  <a:pt x="6688216" y="6289135"/>
                  <a:pt x="6692915" y="6289957"/>
                  <a:pt x="6695970" y="6291602"/>
                </a:cubicBezTo>
                <a:cubicBezTo>
                  <a:pt x="6699024" y="6293246"/>
                  <a:pt x="6701021" y="6295420"/>
                  <a:pt x="6701961" y="6298122"/>
                </a:cubicBezTo>
                <a:cubicBezTo>
                  <a:pt x="6702901" y="6300824"/>
                  <a:pt x="6703371" y="6303702"/>
                  <a:pt x="6703371" y="6306756"/>
                </a:cubicBezTo>
                <a:cubicBezTo>
                  <a:pt x="6703371" y="6310280"/>
                  <a:pt x="6703488" y="6313511"/>
                  <a:pt x="6703723" y="6316448"/>
                </a:cubicBezTo>
                <a:cubicBezTo>
                  <a:pt x="6703958" y="6319385"/>
                  <a:pt x="6704722" y="6321793"/>
                  <a:pt x="6706014" y="6323673"/>
                </a:cubicBezTo>
                <a:cubicBezTo>
                  <a:pt x="6707306" y="6325552"/>
                  <a:pt x="6709714" y="6326492"/>
                  <a:pt x="6713239" y="6326492"/>
                </a:cubicBezTo>
                <a:cubicBezTo>
                  <a:pt x="6717467" y="6326492"/>
                  <a:pt x="6721051" y="6325200"/>
                  <a:pt x="6723987" y="6322615"/>
                </a:cubicBezTo>
                <a:cubicBezTo>
                  <a:pt x="6726924" y="6320031"/>
                  <a:pt x="6729098" y="6316624"/>
                  <a:pt x="6730507" y="6312395"/>
                </a:cubicBezTo>
                <a:cubicBezTo>
                  <a:pt x="6731917" y="6308166"/>
                  <a:pt x="6732622" y="6303702"/>
                  <a:pt x="6732622" y="6299003"/>
                </a:cubicBezTo>
                <a:cubicBezTo>
                  <a:pt x="6732622" y="6290545"/>
                  <a:pt x="6731036" y="6283261"/>
                  <a:pt x="6727864" y="6277152"/>
                </a:cubicBezTo>
                <a:cubicBezTo>
                  <a:pt x="6724693" y="6271044"/>
                  <a:pt x="6719582" y="6266286"/>
                  <a:pt x="6712533" y="6262879"/>
                </a:cubicBezTo>
                <a:cubicBezTo>
                  <a:pt x="6705485" y="6259472"/>
                  <a:pt x="6696087" y="6257769"/>
                  <a:pt x="6684340" y="6257769"/>
                </a:cubicBezTo>
                <a:close/>
                <a:moveTo>
                  <a:pt x="3160091" y="6257769"/>
                </a:moveTo>
                <a:cubicBezTo>
                  <a:pt x="3142704" y="6257769"/>
                  <a:pt x="3126610" y="6261822"/>
                  <a:pt x="3111808" y="6269928"/>
                </a:cubicBezTo>
                <a:cubicBezTo>
                  <a:pt x="3097006" y="6278033"/>
                  <a:pt x="3084142" y="6289017"/>
                  <a:pt x="3073218" y="6302879"/>
                </a:cubicBezTo>
                <a:cubicBezTo>
                  <a:pt x="3062292" y="6316741"/>
                  <a:pt x="3053776" y="6332542"/>
                  <a:pt x="3047667" y="6350281"/>
                </a:cubicBezTo>
                <a:cubicBezTo>
                  <a:pt x="3041558" y="6368019"/>
                  <a:pt x="3038504" y="6386404"/>
                  <a:pt x="3038504" y="6405435"/>
                </a:cubicBezTo>
                <a:cubicBezTo>
                  <a:pt x="3038504" y="6425406"/>
                  <a:pt x="3041852" y="6443438"/>
                  <a:pt x="3048547" y="6459532"/>
                </a:cubicBezTo>
                <a:cubicBezTo>
                  <a:pt x="3055244" y="6475626"/>
                  <a:pt x="3065640" y="6488372"/>
                  <a:pt x="3079738" y="6497770"/>
                </a:cubicBezTo>
                <a:cubicBezTo>
                  <a:pt x="3093834" y="6507168"/>
                  <a:pt x="3112043" y="6511867"/>
                  <a:pt x="3134363" y="6511867"/>
                </a:cubicBezTo>
                <a:cubicBezTo>
                  <a:pt x="3147991" y="6511867"/>
                  <a:pt x="3159973" y="6509988"/>
                  <a:pt x="3170310" y="6506229"/>
                </a:cubicBezTo>
                <a:cubicBezTo>
                  <a:pt x="3180648" y="6502469"/>
                  <a:pt x="3189283" y="6497712"/>
                  <a:pt x="3196213" y="6491955"/>
                </a:cubicBezTo>
                <a:cubicBezTo>
                  <a:pt x="3203145" y="6486199"/>
                  <a:pt x="3208372" y="6480267"/>
                  <a:pt x="3211897" y="6474158"/>
                </a:cubicBezTo>
                <a:cubicBezTo>
                  <a:pt x="3215421" y="6468049"/>
                  <a:pt x="3217183" y="6462645"/>
                  <a:pt x="3217183" y="6457946"/>
                </a:cubicBezTo>
                <a:cubicBezTo>
                  <a:pt x="3217183" y="6454422"/>
                  <a:pt x="3216302" y="6451485"/>
                  <a:pt x="3214540" y="6449136"/>
                </a:cubicBezTo>
                <a:cubicBezTo>
                  <a:pt x="3212778" y="6446786"/>
                  <a:pt x="3209900" y="6445612"/>
                  <a:pt x="3205906" y="6445612"/>
                </a:cubicBezTo>
                <a:cubicBezTo>
                  <a:pt x="3202617" y="6445612"/>
                  <a:pt x="3199738" y="6446786"/>
                  <a:pt x="3197271" y="6449136"/>
                </a:cubicBezTo>
                <a:cubicBezTo>
                  <a:pt x="3194804" y="6451485"/>
                  <a:pt x="3192161" y="6454481"/>
                  <a:pt x="3189342" y="6458123"/>
                </a:cubicBezTo>
                <a:cubicBezTo>
                  <a:pt x="3186522" y="6461764"/>
                  <a:pt x="3182940" y="6465406"/>
                  <a:pt x="3178592" y="6469048"/>
                </a:cubicBezTo>
                <a:cubicBezTo>
                  <a:pt x="3174246" y="6472690"/>
                  <a:pt x="3168608" y="6475744"/>
                  <a:pt x="3161676" y="6478211"/>
                </a:cubicBezTo>
                <a:cubicBezTo>
                  <a:pt x="3154745" y="6480678"/>
                  <a:pt x="3145876" y="6481911"/>
                  <a:pt x="3135068" y="6481911"/>
                </a:cubicBezTo>
                <a:cubicBezTo>
                  <a:pt x="3115098" y="6481911"/>
                  <a:pt x="3099238" y="6475333"/>
                  <a:pt x="3087491" y="6462176"/>
                </a:cubicBezTo>
                <a:cubicBezTo>
                  <a:pt x="3075743" y="6449018"/>
                  <a:pt x="3069870" y="6430222"/>
                  <a:pt x="3069870" y="6405788"/>
                </a:cubicBezTo>
                <a:cubicBezTo>
                  <a:pt x="3069870" y="6390986"/>
                  <a:pt x="3071984" y="6376654"/>
                  <a:pt x="3076213" y="6362792"/>
                </a:cubicBezTo>
                <a:cubicBezTo>
                  <a:pt x="3080442" y="6348930"/>
                  <a:pt x="3086433" y="6336477"/>
                  <a:pt x="3094187" y="6325435"/>
                </a:cubicBezTo>
                <a:cubicBezTo>
                  <a:pt x="3101940" y="6314392"/>
                  <a:pt x="3111221" y="6305581"/>
                  <a:pt x="3122028" y="6299003"/>
                </a:cubicBezTo>
                <a:cubicBezTo>
                  <a:pt x="3132836" y="6292424"/>
                  <a:pt x="3144701" y="6289135"/>
                  <a:pt x="3157623" y="6289135"/>
                </a:cubicBezTo>
                <a:cubicBezTo>
                  <a:pt x="3163967" y="6289135"/>
                  <a:pt x="3168666" y="6289957"/>
                  <a:pt x="3171721" y="6291602"/>
                </a:cubicBezTo>
                <a:cubicBezTo>
                  <a:pt x="3174774" y="6293246"/>
                  <a:pt x="3176771" y="6295420"/>
                  <a:pt x="3177712" y="6298122"/>
                </a:cubicBezTo>
                <a:cubicBezTo>
                  <a:pt x="3178652" y="6300824"/>
                  <a:pt x="3179121" y="6303702"/>
                  <a:pt x="3179121" y="6306756"/>
                </a:cubicBezTo>
                <a:cubicBezTo>
                  <a:pt x="3179121" y="6310280"/>
                  <a:pt x="3179239" y="6313511"/>
                  <a:pt x="3179474" y="6316448"/>
                </a:cubicBezTo>
                <a:cubicBezTo>
                  <a:pt x="3179709" y="6319385"/>
                  <a:pt x="3180472" y="6321793"/>
                  <a:pt x="3181765" y="6323673"/>
                </a:cubicBezTo>
                <a:cubicBezTo>
                  <a:pt x="3183057" y="6325552"/>
                  <a:pt x="3185465" y="6326492"/>
                  <a:pt x="3188989" y="6326492"/>
                </a:cubicBezTo>
                <a:cubicBezTo>
                  <a:pt x="3193218" y="6326492"/>
                  <a:pt x="3196801" y="6325200"/>
                  <a:pt x="3199738" y="6322615"/>
                </a:cubicBezTo>
                <a:cubicBezTo>
                  <a:pt x="3202674" y="6320031"/>
                  <a:pt x="3204849" y="6316624"/>
                  <a:pt x="3206258" y="6312395"/>
                </a:cubicBezTo>
                <a:cubicBezTo>
                  <a:pt x="3207668" y="6308166"/>
                  <a:pt x="3208372" y="6303702"/>
                  <a:pt x="3208372" y="6299003"/>
                </a:cubicBezTo>
                <a:cubicBezTo>
                  <a:pt x="3208372" y="6290545"/>
                  <a:pt x="3206786" y="6283261"/>
                  <a:pt x="3203615" y="6277152"/>
                </a:cubicBezTo>
                <a:cubicBezTo>
                  <a:pt x="3200443" y="6271044"/>
                  <a:pt x="3195332" y="6266286"/>
                  <a:pt x="3188285" y="6262879"/>
                </a:cubicBezTo>
                <a:cubicBezTo>
                  <a:pt x="3181236" y="6259472"/>
                  <a:pt x="3171838" y="6257769"/>
                  <a:pt x="3160091" y="6257769"/>
                </a:cubicBezTo>
                <a:close/>
                <a:moveTo>
                  <a:pt x="9094956" y="6257417"/>
                </a:moveTo>
                <a:cubicBezTo>
                  <a:pt x="9080858" y="6257417"/>
                  <a:pt x="9070344" y="6259179"/>
                  <a:pt x="9063414" y="6262703"/>
                </a:cubicBezTo>
                <a:cubicBezTo>
                  <a:pt x="9056483" y="6266227"/>
                  <a:pt x="9053016" y="6271279"/>
                  <a:pt x="9053016" y="6277857"/>
                </a:cubicBezTo>
                <a:cubicBezTo>
                  <a:pt x="9053016" y="6281147"/>
                  <a:pt x="9054192" y="6283966"/>
                  <a:pt x="9056541" y="6286315"/>
                </a:cubicBezTo>
                <a:cubicBezTo>
                  <a:pt x="9058891" y="6288665"/>
                  <a:pt x="9061945" y="6289840"/>
                  <a:pt x="9065704" y="6289840"/>
                </a:cubicBezTo>
                <a:lnTo>
                  <a:pt x="9075830" y="6289738"/>
                </a:lnTo>
                <a:lnTo>
                  <a:pt x="9073413" y="6302219"/>
                </a:lnTo>
                <a:cubicBezTo>
                  <a:pt x="9072444" y="6307417"/>
                  <a:pt x="9071578" y="6312277"/>
                  <a:pt x="9070814" y="6316800"/>
                </a:cubicBezTo>
                <a:cubicBezTo>
                  <a:pt x="9069286" y="6325846"/>
                  <a:pt x="9067995" y="6334245"/>
                  <a:pt x="9066938" y="6341999"/>
                </a:cubicBezTo>
                <a:cubicBezTo>
                  <a:pt x="9065880" y="6349752"/>
                  <a:pt x="9065117" y="6357623"/>
                  <a:pt x="9064647" y="6365611"/>
                </a:cubicBezTo>
                <a:cubicBezTo>
                  <a:pt x="9064176" y="6373599"/>
                  <a:pt x="9063941" y="6382293"/>
                  <a:pt x="9063941" y="6391691"/>
                </a:cubicBezTo>
                <a:cubicBezTo>
                  <a:pt x="9063941" y="6407432"/>
                  <a:pt x="9065292" y="6422586"/>
                  <a:pt x="9067995" y="6437153"/>
                </a:cubicBezTo>
                <a:cubicBezTo>
                  <a:pt x="9070697" y="6451720"/>
                  <a:pt x="9074633" y="6464642"/>
                  <a:pt x="9079801" y="6475920"/>
                </a:cubicBezTo>
                <a:cubicBezTo>
                  <a:pt x="9084970" y="6487198"/>
                  <a:pt x="9091255" y="6496126"/>
                  <a:pt x="9098656" y="6502704"/>
                </a:cubicBezTo>
                <a:cubicBezTo>
                  <a:pt x="9106056" y="6509283"/>
                  <a:pt x="9114456" y="6512572"/>
                  <a:pt x="9123854" y="6512572"/>
                </a:cubicBezTo>
                <a:cubicBezTo>
                  <a:pt x="9134427" y="6512572"/>
                  <a:pt x="9145411" y="6510575"/>
                  <a:pt x="9156805" y="6506581"/>
                </a:cubicBezTo>
                <a:cubicBezTo>
                  <a:pt x="9168201" y="6502587"/>
                  <a:pt x="9178774" y="6497183"/>
                  <a:pt x="9188524" y="6490370"/>
                </a:cubicBezTo>
                <a:cubicBezTo>
                  <a:pt x="9198275" y="6483556"/>
                  <a:pt x="9206146" y="6475685"/>
                  <a:pt x="9212137" y="6466757"/>
                </a:cubicBezTo>
                <a:cubicBezTo>
                  <a:pt x="9218127" y="6457829"/>
                  <a:pt x="9221124" y="6448313"/>
                  <a:pt x="9221124" y="6438211"/>
                </a:cubicBezTo>
                <a:cubicBezTo>
                  <a:pt x="9221124" y="6432572"/>
                  <a:pt x="9219713" y="6426874"/>
                  <a:pt x="9216895" y="6421118"/>
                </a:cubicBezTo>
                <a:cubicBezTo>
                  <a:pt x="9214075" y="6415362"/>
                  <a:pt x="9209258" y="6409840"/>
                  <a:pt x="9202445" y="6404554"/>
                </a:cubicBezTo>
                <a:cubicBezTo>
                  <a:pt x="9195631" y="6399268"/>
                  <a:pt x="9186234" y="6394686"/>
                  <a:pt x="9174251" y="6390810"/>
                </a:cubicBezTo>
                <a:lnTo>
                  <a:pt x="9149961" y="6386160"/>
                </a:lnTo>
                <a:lnTo>
                  <a:pt x="9163986" y="6381735"/>
                </a:lnTo>
                <a:cubicBezTo>
                  <a:pt x="9173943" y="6378034"/>
                  <a:pt x="9182591" y="6374187"/>
                  <a:pt x="9189934" y="6370193"/>
                </a:cubicBezTo>
                <a:cubicBezTo>
                  <a:pt x="9204618" y="6362204"/>
                  <a:pt x="9215015" y="6354157"/>
                  <a:pt x="9221124" y="6346051"/>
                </a:cubicBezTo>
                <a:cubicBezTo>
                  <a:pt x="9227233" y="6337946"/>
                  <a:pt x="9230287" y="6330369"/>
                  <a:pt x="9230287" y="6323320"/>
                </a:cubicBezTo>
                <a:cubicBezTo>
                  <a:pt x="9230287" y="6311573"/>
                  <a:pt x="9226821" y="6301528"/>
                  <a:pt x="9219890" y="6293188"/>
                </a:cubicBezTo>
                <a:cubicBezTo>
                  <a:pt x="9212959" y="6284847"/>
                  <a:pt x="9203326" y="6278033"/>
                  <a:pt x="9190991" y="6272747"/>
                </a:cubicBezTo>
                <a:cubicBezTo>
                  <a:pt x="9178656" y="6267461"/>
                  <a:pt x="9164266" y="6263584"/>
                  <a:pt x="9147819" y="6261117"/>
                </a:cubicBezTo>
                <a:cubicBezTo>
                  <a:pt x="9131372" y="6258650"/>
                  <a:pt x="9113751" y="6257417"/>
                  <a:pt x="9094956" y="6257417"/>
                </a:cubicBezTo>
                <a:close/>
                <a:moveTo>
                  <a:pt x="4769834" y="6257417"/>
                </a:moveTo>
                <a:cubicBezTo>
                  <a:pt x="4755032" y="6257417"/>
                  <a:pt x="4741464" y="6257945"/>
                  <a:pt x="4729129" y="6259003"/>
                </a:cubicBezTo>
                <a:cubicBezTo>
                  <a:pt x="4716794" y="6260060"/>
                  <a:pt x="4706398" y="6261176"/>
                  <a:pt x="4697940" y="6262351"/>
                </a:cubicBezTo>
                <a:cubicBezTo>
                  <a:pt x="4689481" y="6263525"/>
                  <a:pt x="4683842" y="6264348"/>
                  <a:pt x="4681024" y="6264818"/>
                </a:cubicBezTo>
                <a:cubicBezTo>
                  <a:pt x="4676089" y="6265757"/>
                  <a:pt x="4672447" y="6267519"/>
                  <a:pt x="4670098" y="6270104"/>
                </a:cubicBezTo>
                <a:cubicBezTo>
                  <a:pt x="4667749" y="6272688"/>
                  <a:pt x="4666573" y="6275743"/>
                  <a:pt x="4666573" y="6279267"/>
                </a:cubicBezTo>
                <a:cubicBezTo>
                  <a:pt x="4666573" y="6282791"/>
                  <a:pt x="4667983" y="6286198"/>
                  <a:pt x="4670803" y="6289487"/>
                </a:cubicBezTo>
                <a:cubicBezTo>
                  <a:pt x="4673622" y="6292777"/>
                  <a:pt x="4677616" y="6294421"/>
                  <a:pt x="4682785" y="6294421"/>
                </a:cubicBezTo>
                <a:lnTo>
                  <a:pt x="4693543" y="6293170"/>
                </a:lnTo>
                <a:lnTo>
                  <a:pt x="4693534" y="6293364"/>
                </a:lnTo>
                <a:cubicBezTo>
                  <a:pt x="4693182" y="6300178"/>
                  <a:pt x="4692829" y="6307696"/>
                  <a:pt x="4692477" y="6315919"/>
                </a:cubicBezTo>
                <a:cubicBezTo>
                  <a:pt x="4692124" y="6324142"/>
                  <a:pt x="4691831" y="6332131"/>
                  <a:pt x="4691596" y="6339884"/>
                </a:cubicBezTo>
                <a:cubicBezTo>
                  <a:pt x="4691361" y="6347637"/>
                  <a:pt x="4691243" y="6353746"/>
                  <a:pt x="4691243" y="6358210"/>
                </a:cubicBezTo>
                <a:cubicBezTo>
                  <a:pt x="4691243" y="6364554"/>
                  <a:pt x="4691126" y="6371602"/>
                  <a:pt x="4690891" y="6379356"/>
                </a:cubicBezTo>
                <a:cubicBezTo>
                  <a:pt x="4690656" y="6387109"/>
                  <a:pt x="4690421" y="6394980"/>
                  <a:pt x="4690186" y="6402968"/>
                </a:cubicBezTo>
                <a:cubicBezTo>
                  <a:pt x="4689951" y="6410956"/>
                  <a:pt x="4689716" y="6418534"/>
                  <a:pt x="4689481" y="6425700"/>
                </a:cubicBezTo>
                <a:cubicBezTo>
                  <a:pt x="4689246" y="6432866"/>
                  <a:pt x="4689128" y="6439033"/>
                  <a:pt x="4689128" y="6444202"/>
                </a:cubicBezTo>
                <a:cubicBezTo>
                  <a:pt x="4689128" y="6457124"/>
                  <a:pt x="4691478" y="6468813"/>
                  <a:pt x="4696177" y="6479268"/>
                </a:cubicBezTo>
                <a:cubicBezTo>
                  <a:pt x="4700876" y="6489723"/>
                  <a:pt x="4707690" y="6498064"/>
                  <a:pt x="4716618" y="6504290"/>
                </a:cubicBezTo>
                <a:cubicBezTo>
                  <a:pt x="4725546" y="6510517"/>
                  <a:pt x="4736119" y="6513630"/>
                  <a:pt x="4748336" y="6513630"/>
                </a:cubicBezTo>
                <a:cubicBezTo>
                  <a:pt x="4757969" y="6513630"/>
                  <a:pt x="4767778" y="6511633"/>
                  <a:pt x="4777764" y="6507638"/>
                </a:cubicBezTo>
                <a:cubicBezTo>
                  <a:pt x="4787749" y="6503644"/>
                  <a:pt x="4797382" y="6498358"/>
                  <a:pt x="4806663" y="6491779"/>
                </a:cubicBezTo>
                <a:cubicBezTo>
                  <a:pt x="4815943" y="6485201"/>
                  <a:pt x="4824284" y="6477741"/>
                  <a:pt x="4831685" y="6469400"/>
                </a:cubicBezTo>
                <a:cubicBezTo>
                  <a:pt x="4839086" y="6461060"/>
                  <a:pt x="4844960" y="6452366"/>
                  <a:pt x="4849306" y="6443321"/>
                </a:cubicBezTo>
                <a:cubicBezTo>
                  <a:pt x="4853652" y="6434275"/>
                  <a:pt x="4855826" y="6425523"/>
                  <a:pt x="4855826" y="6417065"/>
                </a:cubicBezTo>
                <a:cubicBezTo>
                  <a:pt x="4855826" y="6406727"/>
                  <a:pt x="4853652" y="6398210"/>
                  <a:pt x="4849306" y="6391514"/>
                </a:cubicBezTo>
                <a:cubicBezTo>
                  <a:pt x="4844960" y="6384818"/>
                  <a:pt x="4839027" y="6379356"/>
                  <a:pt x="4831509" y="6375127"/>
                </a:cubicBezTo>
                <a:cubicBezTo>
                  <a:pt x="4823990" y="6370897"/>
                  <a:pt x="4815414" y="6367726"/>
                  <a:pt x="4805782" y="6365611"/>
                </a:cubicBezTo>
                <a:cubicBezTo>
                  <a:pt x="4796149" y="6363497"/>
                  <a:pt x="4785986" y="6362087"/>
                  <a:pt x="4775296" y="6361382"/>
                </a:cubicBezTo>
                <a:cubicBezTo>
                  <a:pt x="4764607" y="6360677"/>
                  <a:pt x="4754093" y="6360325"/>
                  <a:pt x="4743755" y="6360325"/>
                </a:cubicBezTo>
                <a:lnTo>
                  <a:pt x="4722641" y="6362289"/>
                </a:lnTo>
                <a:lnTo>
                  <a:pt x="4722697" y="6356933"/>
                </a:lnTo>
                <a:cubicBezTo>
                  <a:pt x="4722756" y="6353731"/>
                  <a:pt x="4722844" y="6350104"/>
                  <a:pt x="4722961" y="6346051"/>
                </a:cubicBezTo>
                <a:cubicBezTo>
                  <a:pt x="4723197" y="6337946"/>
                  <a:pt x="4723490" y="6329429"/>
                  <a:pt x="4723843" y="6320501"/>
                </a:cubicBezTo>
                <a:cubicBezTo>
                  <a:pt x="4724195" y="6311573"/>
                  <a:pt x="4724489" y="6303349"/>
                  <a:pt x="4724723" y="6295831"/>
                </a:cubicBezTo>
                <a:lnTo>
                  <a:pt x="4724975" y="6288930"/>
                </a:lnTo>
                <a:lnTo>
                  <a:pt x="4764900" y="6287020"/>
                </a:lnTo>
                <a:cubicBezTo>
                  <a:pt x="4779232" y="6287020"/>
                  <a:pt x="4791273" y="6287431"/>
                  <a:pt x="4801023" y="6288254"/>
                </a:cubicBezTo>
                <a:cubicBezTo>
                  <a:pt x="4810774" y="6289076"/>
                  <a:pt x="4818762" y="6289898"/>
                  <a:pt x="4824989" y="6290721"/>
                </a:cubicBezTo>
                <a:cubicBezTo>
                  <a:pt x="4831215" y="6291543"/>
                  <a:pt x="4835738" y="6291954"/>
                  <a:pt x="4838557" y="6291954"/>
                </a:cubicBezTo>
                <a:cubicBezTo>
                  <a:pt x="4843256" y="6291954"/>
                  <a:pt x="4846839" y="6291014"/>
                  <a:pt x="4849306" y="6289135"/>
                </a:cubicBezTo>
                <a:cubicBezTo>
                  <a:pt x="4851773" y="6287255"/>
                  <a:pt x="4853006" y="6284436"/>
                  <a:pt x="4853006" y="6280677"/>
                </a:cubicBezTo>
                <a:cubicBezTo>
                  <a:pt x="4853006" y="6276213"/>
                  <a:pt x="4850540" y="6272218"/>
                  <a:pt x="4845606" y="6268694"/>
                </a:cubicBezTo>
                <a:cubicBezTo>
                  <a:pt x="4840672" y="6265170"/>
                  <a:pt x="4832155" y="6262409"/>
                  <a:pt x="4820055" y="6260412"/>
                </a:cubicBezTo>
                <a:cubicBezTo>
                  <a:pt x="4807955" y="6258415"/>
                  <a:pt x="4791215" y="6257417"/>
                  <a:pt x="4769834" y="6257417"/>
                </a:cubicBezTo>
                <a:close/>
                <a:moveTo>
                  <a:pt x="7939163" y="6247901"/>
                </a:moveTo>
                <a:cubicBezTo>
                  <a:pt x="7935404" y="6247901"/>
                  <a:pt x="7932115" y="6249370"/>
                  <a:pt x="7929296" y="6252306"/>
                </a:cubicBezTo>
                <a:cubicBezTo>
                  <a:pt x="7926476" y="6255243"/>
                  <a:pt x="7924479" y="6261646"/>
                  <a:pt x="7923304" y="6271514"/>
                </a:cubicBezTo>
                <a:cubicBezTo>
                  <a:pt x="7922129" y="6282791"/>
                  <a:pt x="7920250" y="6292424"/>
                  <a:pt x="7917665" y="6300412"/>
                </a:cubicBezTo>
                <a:cubicBezTo>
                  <a:pt x="7915081" y="6308401"/>
                  <a:pt x="7912379" y="6315156"/>
                  <a:pt x="7909560" y="6320677"/>
                </a:cubicBezTo>
                <a:cubicBezTo>
                  <a:pt x="7906740" y="6326198"/>
                  <a:pt x="7904332" y="6331132"/>
                  <a:pt x="7902335" y="6335479"/>
                </a:cubicBezTo>
                <a:cubicBezTo>
                  <a:pt x="7900338" y="6339825"/>
                  <a:pt x="7899339" y="6344113"/>
                  <a:pt x="7899339" y="6348342"/>
                </a:cubicBezTo>
                <a:cubicBezTo>
                  <a:pt x="7899339" y="6351867"/>
                  <a:pt x="7900455" y="6354568"/>
                  <a:pt x="7902687" y="6356448"/>
                </a:cubicBezTo>
                <a:cubicBezTo>
                  <a:pt x="7904919" y="6358328"/>
                  <a:pt x="7907915" y="6359267"/>
                  <a:pt x="7911674" y="6359267"/>
                </a:cubicBezTo>
                <a:cubicBezTo>
                  <a:pt x="7915198" y="6359267"/>
                  <a:pt x="7918605" y="6358210"/>
                  <a:pt x="7921894" y="6356096"/>
                </a:cubicBezTo>
                <a:cubicBezTo>
                  <a:pt x="7925184" y="6353981"/>
                  <a:pt x="7928473" y="6350339"/>
                  <a:pt x="7931762" y="6345170"/>
                </a:cubicBezTo>
                <a:cubicBezTo>
                  <a:pt x="7940690" y="6331778"/>
                  <a:pt x="7947210" y="6318327"/>
                  <a:pt x="7951322" y="6304818"/>
                </a:cubicBezTo>
                <a:cubicBezTo>
                  <a:pt x="7955433" y="6291308"/>
                  <a:pt x="7957489" y="6279149"/>
                  <a:pt x="7957489" y="6268342"/>
                </a:cubicBezTo>
                <a:cubicBezTo>
                  <a:pt x="7957489" y="6261293"/>
                  <a:pt x="7955786" y="6256124"/>
                  <a:pt x="7952379" y="6252835"/>
                </a:cubicBezTo>
                <a:cubicBezTo>
                  <a:pt x="7948972" y="6249546"/>
                  <a:pt x="7944567" y="6247901"/>
                  <a:pt x="7939163" y="6247901"/>
                </a:cubicBezTo>
                <a:close/>
                <a:moveTo>
                  <a:pt x="7857401" y="6222174"/>
                </a:moveTo>
                <a:cubicBezTo>
                  <a:pt x="7852232" y="6222174"/>
                  <a:pt x="7848179" y="6224289"/>
                  <a:pt x="7845242" y="6228518"/>
                </a:cubicBezTo>
                <a:cubicBezTo>
                  <a:pt x="7842305" y="6232747"/>
                  <a:pt x="7840367" y="6240148"/>
                  <a:pt x="7839427" y="6250721"/>
                </a:cubicBezTo>
                <a:cubicBezTo>
                  <a:pt x="7838017" y="6262703"/>
                  <a:pt x="7835726" y="6273452"/>
                  <a:pt x="7832555" y="6282967"/>
                </a:cubicBezTo>
                <a:cubicBezTo>
                  <a:pt x="7829383" y="6292483"/>
                  <a:pt x="7825976" y="6300882"/>
                  <a:pt x="7822334" y="6308166"/>
                </a:cubicBezTo>
                <a:cubicBezTo>
                  <a:pt x="7818692" y="6315449"/>
                  <a:pt x="7815579" y="6321969"/>
                  <a:pt x="7812995" y="6327725"/>
                </a:cubicBezTo>
                <a:cubicBezTo>
                  <a:pt x="7810410" y="6333482"/>
                  <a:pt x="7809119" y="6338709"/>
                  <a:pt x="7809119" y="6343408"/>
                </a:cubicBezTo>
                <a:cubicBezTo>
                  <a:pt x="7809119" y="6347168"/>
                  <a:pt x="7810293" y="6350104"/>
                  <a:pt x="7812643" y="6352219"/>
                </a:cubicBezTo>
                <a:cubicBezTo>
                  <a:pt x="7814992" y="6354333"/>
                  <a:pt x="7818047" y="6355391"/>
                  <a:pt x="7821806" y="6355391"/>
                </a:cubicBezTo>
                <a:cubicBezTo>
                  <a:pt x="7825330" y="6355391"/>
                  <a:pt x="7828678" y="6354157"/>
                  <a:pt x="7831850" y="6351690"/>
                </a:cubicBezTo>
                <a:cubicBezTo>
                  <a:pt x="7835022" y="6349223"/>
                  <a:pt x="7838487" y="6345405"/>
                  <a:pt x="7842246" y="6340237"/>
                </a:cubicBezTo>
                <a:cubicBezTo>
                  <a:pt x="7846945" y="6333188"/>
                  <a:pt x="7851351" y="6325376"/>
                  <a:pt x="7855462" y="6316800"/>
                </a:cubicBezTo>
                <a:cubicBezTo>
                  <a:pt x="7859574" y="6308225"/>
                  <a:pt x="7863275" y="6299355"/>
                  <a:pt x="7866564" y="6290192"/>
                </a:cubicBezTo>
                <a:cubicBezTo>
                  <a:pt x="7869853" y="6281029"/>
                  <a:pt x="7872379" y="6272218"/>
                  <a:pt x="7874141" y="6263760"/>
                </a:cubicBezTo>
                <a:cubicBezTo>
                  <a:pt x="7875903" y="6255302"/>
                  <a:pt x="7876784" y="6247784"/>
                  <a:pt x="7876784" y="6241205"/>
                </a:cubicBezTo>
                <a:cubicBezTo>
                  <a:pt x="7876784" y="6236036"/>
                  <a:pt x="7874963" y="6231572"/>
                  <a:pt x="7871321" y="6227813"/>
                </a:cubicBezTo>
                <a:cubicBezTo>
                  <a:pt x="7867680" y="6224054"/>
                  <a:pt x="7863039" y="6222174"/>
                  <a:pt x="7857401" y="6222174"/>
                </a:cubicBezTo>
                <a:close/>
                <a:moveTo>
                  <a:pt x="7058534" y="6002713"/>
                </a:moveTo>
                <a:cubicBezTo>
                  <a:pt x="7067345" y="6002361"/>
                  <a:pt x="7076331" y="6002478"/>
                  <a:pt x="7085495" y="6003066"/>
                </a:cubicBezTo>
                <a:cubicBezTo>
                  <a:pt x="7094658" y="6003653"/>
                  <a:pt x="7103351" y="6004652"/>
                  <a:pt x="7111574" y="6006061"/>
                </a:cubicBezTo>
                <a:lnTo>
                  <a:pt x="7127635" y="6009747"/>
                </a:lnTo>
                <a:lnTo>
                  <a:pt x="7120208" y="6032317"/>
                </a:lnTo>
                <a:cubicBezTo>
                  <a:pt x="7114687" y="6040423"/>
                  <a:pt x="7107932" y="6046825"/>
                  <a:pt x="7099944" y="6051524"/>
                </a:cubicBezTo>
                <a:cubicBezTo>
                  <a:pt x="7091956" y="6056223"/>
                  <a:pt x="7083498" y="6058573"/>
                  <a:pt x="7074569" y="6058573"/>
                </a:cubicBezTo>
                <a:cubicBezTo>
                  <a:pt x="7062587" y="6058573"/>
                  <a:pt x="7053835" y="6053874"/>
                  <a:pt x="7048314" y="6044476"/>
                </a:cubicBezTo>
                <a:cubicBezTo>
                  <a:pt x="7042793" y="6035078"/>
                  <a:pt x="7040032" y="6023330"/>
                  <a:pt x="7040032" y="6009233"/>
                </a:cubicBezTo>
                <a:lnTo>
                  <a:pt x="7040217" y="6004531"/>
                </a:lnTo>
                <a:close/>
                <a:moveTo>
                  <a:pt x="6897090" y="5932757"/>
                </a:moveTo>
                <a:cubicBezTo>
                  <a:pt x="6911188" y="5932757"/>
                  <a:pt x="6922289" y="5937867"/>
                  <a:pt x="6930395" y="5948087"/>
                </a:cubicBezTo>
                <a:cubicBezTo>
                  <a:pt x="6938500" y="5958308"/>
                  <a:pt x="6942553" y="5972464"/>
                  <a:pt x="6942553" y="5990555"/>
                </a:cubicBezTo>
                <a:cubicBezTo>
                  <a:pt x="6942553" y="6010291"/>
                  <a:pt x="6937854" y="6026091"/>
                  <a:pt x="6928456" y="6037956"/>
                </a:cubicBezTo>
                <a:cubicBezTo>
                  <a:pt x="6919058" y="6049821"/>
                  <a:pt x="6906606" y="6055753"/>
                  <a:pt x="6891099" y="6055753"/>
                </a:cubicBezTo>
                <a:cubicBezTo>
                  <a:pt x="6872773" y="6055753"/>
                  <a:pt x="6858206" y="6050056"/>
                  <a:pt x="6847398" y="6038661"/>
                </a:cubicBezTo>
                <a:cubicBezTo>
                  <a:pt x="6836590" y="6027266"/>
                  <a:pt x="6831187" y="6012053"/>
                  <a:pt x="6831187" y="5993022"/>
                </a:cubicBezTo>
                <a:cubicBezTo>
                  <a:pt x="6831187" y="5985738"/>
                  <a:pt x="6832362" y="5978983"/>
                  <a:pt x="6834711" y="5972757"/>
                </a:cubicBezTo>
                <a:lnTo>
                  <a:pt x="6839565" y="5964829"/>
                </a:lnTo>
                <a:lnTo>
                  <a:pt x="6844227" y="5966590"/>
                </a:lnTo>
                <a:cubicBezTo>
                  <a:pt x="6847281" y="5966590"/>
                  <a:pt x="6849748" y="5965826"/>
                  <a:pt x="6851627" y="5964299"/>
                </a:cubicBezTo>
                <a:cubicBezTo>
                  <a:pt x="6853507" y="5962772"/>
                  <a:pt x="6855328" y="5960599"/>
                  <a:pt x="6857090" y="5957779"/>
                </a:cubicBezTo>
                <a:cubicBezTo>
                  <a:pt x="6858852" y="5954960"/>
                  <a:pt x="6861613" y="5951788"/>
                  <a:pt x="6865372" y="5948264"/>
                </a:cubicBezTo>
                <a:cubicBezTo>
                  <a:pt x="6870071" y="5943565"/>
                  <a:pt x="6874653" y="5939806"/>
                  <a:pt x="6879117" y="5936986"/>
                </a:cubicBezTo>
                <a:cubicBezTo>
                  <a:pt x="6883581" y="5934167"/>
                  <a:pt x="6889572" y="5932757"/>
                  <a:pt x="6897090" y="5932757"/>
                </a:cubicBezTo>
                <a:close/>
                <a:moveTo>
                  <a:pt x="6487515" y="5932757"/>
                </a:moveTo>
                <a:cubicBezTo>
                  <a:pt x="6501612" y="5932757"/>
                  <a:pt x="6512714" y="5937867"/>
                  <a:pt x="6520820" y="5948087"/>
                </a:cubicBezTo>
                <a:cubicBezTo>
                  <a:pt x="6528925" y="5958308"/>
                  <a:pt x="6532978" y="5972464"/>
                  <a:pt x="6532978" y="5990555"/>
                </a:cubicBezTo>
                <a:cubicBezTo>
                  <a:pt x="6532978" y="6010291"/>
                  <a:pt x="6528279" y="6026091"/>
                  <a:pt x="6518881" y="6037956"/>
                </a:cubicBezTo>
                <a:cubicBezTo>
                  <a:pt x="6509483" y="6049821"/>
                  <a:pt x="6497031" y="6055753"/>
                  <a:pt x="6481524" y="6055753"/>
                </a:cubicBezTo>
                <a:cubicBezTo>
                  <a:pt x="6463198" y="6055753"/>
                  <a:pt x="6448631" y="6050056"/>
                  <a:pt x="6437823" y="6038661"/>
                </a:cubicBezTo>
                <a:cubicBezTo>
                  <a:pt x="6427015" y="6027266"/>
                  <a:pt x="6421612" y="6012053"/>
                  <a:pt x="6421612" y="5993022"/>
                </a:cubicBezTo>
                <a:cubicBezTo>
                  <a:pt x="6421612" y="5985738"/>
                  <a:pt x="6422787" y="5978983"/>
                  <a:pt x="6425136" y="5972757"/>
                </a:cubicBezTo>
                <a:lnTo>
                  <a:pt x="6429990" y="5964829"/>
                </a:lnTo>
                <a:lnTo>
                  <a:pt x="6434652" y="5966590"/>
                </a:lnTo>
                <a:cubicBezTo>
                  <a:pt x="6437706" y="5966590"/>
                  <a:pt x="6440173" y="5965826"/>
                  <a:pt x="6442052" y="5964299"/>
                </a:cubicBezTo>
                <a:cubicBezTo>
                  <a:pt x="6443932" y="5962772"/>
                  <a:pt x="6445753" y="5960599"/>
                  <a:pt x="6447515" y="5957779"/>
                </a:cubicBezTo>
                <a:cubicBezTo>
                  <a:pt x="6449277" y="5954960"/>
                  <a:pt x="6452038" y="5951788"/>
                  <a:pt x="6455797" y="5948264"/>
                </a:cubicBezTo>
                <a:cubicBezTo>
                  <a:pt x="6460496" y="5943565"/>
                  <a:pt x="6465078" y="5939806"/>
                  <a:pt x="6469541" y="5936986"/>
                </a:cubicBezTo>
                <a:cubicBezTo>
                  <a:pt x="6474006" y="5934167"/>
                  <a:pt x="6479997" y="5932757"/>
                  <a:pt x="6487515" y="5932757"/>
                </a:cubicBezTo>
                <a:close/>
                <a:moveTo>
                  <a:pt x="5083111" y="5932405"/>
                </a:moveTo>
                <a:cubicBezTo>
                  <a:pt x="5092274" y="5932405"/>
                  <a:pt x="5098853" y="5934402"/>
                  <a:pt x="5102847" y="5938396"/>
                </a:cubicBezTo>
                <a:cubicBezTo>
                  <a:pt x="5106841" y="5942390"/>
                  <a:pt x="5108838" y="5948381"/>
                  <a:pt x="5108838" y="5956369"/>
                </a:cubicBezTo>
                <a:cubicBezTo>
                  <a:pt x="5108838" y="5963418"/>
                  <a:pt x="5106254" y="5969644"/>
                  <a:pt x="5101085" y="5975048"/>
                </a:cubicBezTo>
                <a:cubicBezTo>
                  <a:pt x="5095916" y="5980452"/>
                  <a:pt x="5088926" y="5984622"/>
                  <a:pt x="5080116" y="5987559"/>
                </a:cubicBezTo>
                <a:cubicBezTo>
                  <a:pt x="5071305" y="5990496"/>
                  <a:pt x="5061026" y="5991964"/>
                  <a:pt x="5049279" y="5991964"/>
                </a:cubicBezTo>
                <a:cubicBezTo>
                  <a:pt x="5041995" y="5991964"/>
                  <a:pt x="5036415" y="5991553"/>
                  <a:pt x="5032538" y="5990731"/>
                </a:cubicBezTo>
                <a:lnTo>
                  <a:pt x="5023931" y="5989635"/>
                </a:lnTo>
                <a:lnTo>
                  <a:pt x="5025314" y="5980863"/>
                </a:lnTo>
                <a:cubicBezTo>
                  <a:pt x="5028368" y="5971583"/>
                  <a:pt x="5032656" y="5963301"/>
                  <a:pt x="5038177" y="5956017"/>
                </a:cubicBezTo>
                <a:cubicBezTo>
                  <a:pt x="5043699" y="5948734"/>
                  <a:pt x="5050277" y="5942977"/>
                  <a:pt x="5057913" y="5938748"/>
                </a:cubicBezTo>
                <a:cubicBezTo>
                  <a:pt x="5065548" y="5934519"/>
                  <a:pt x="5073948" y="5932405"/>
                  <a:pt x="5083111" y="5932405"/>
                </a:cubicBezTo>
                <a:close/>
                <a:moveTo>
                  <a:pt x="5287013" y="5930642"/>
                </a:moveTo>
                <a:cubicBezTo>
                  <a:pt x="5291478" y="5930642"/>
                  <a:pt x="5294766" y="5931406"/>
                  <a:pt x="5296881" y="5932933"/>
                </a:cubicBezTo>
                <a:cubicBezTo>
                  <a:pt x="5298995" y="5934460"/>
                  <a:pt x="5300053" y="5936751"/>
                  <a:pt x="5300053" y="5939806"/>
                </a:cubicBezTo>
                <a:cubicBezTo>
                  <a:pt x="5300053" y="5942860"/>
                  <a:pt x="5299935" y="5947265"/>
                  <a:pt x="5299700" y="5953021"/>
                </a:cubicBezTo>
                <a:cubicBezTo>
                  <a:pt x="5299466" y="5958778"/>
                  <a:pt x="5299113" y="5965004"/>
                  <a:pt x="5298643" y="5971700"/>
                </a:cubicBezTo>
                <a:lnTo>
                  <a:pt x="5297502" y="5989783"/>
                </a:lnTo>
                <a:lnTo>
                  <a:pt x="5292828" y="5990202"/>
                </a:lnTo>
                <a:cubicBezTo>
                  <a:pt x="5288012" y="5990437"/>
                  <a:pt x="5283254" y="5990555"/>
                  <a:pt x="5278555" y="5990555"/>
                </a:cubicBezTo>
                <a:cubicBezTo>
                  <a:pt x="5263753" y="5990555"/>
                  <a:pt x="5251946" y="5989262"/>
                  <a:pt x="5243136" y="5986678"/>
                </a:cubicBezTo>
                <a:cubicBezTo>
                  <a:pt x="5234325" y="5984094"/>
                  <a:pt x="5227982" y="5980687"/>
                  <a:pt x="5224105" y="5976458"/>
                </a:cubicBezTo>
                <a:cubicBezTo>
                  <a:pt x="5220229" y="5972229"/>
                  <a:pt x="5218290" y="5967295"/>
                  <a:pt x="5218290" y="5961656"/>
                </a:cubicBezTo>
                <a:cubicBezTo>
                  <a:pt x="5218290" y="5955312"/>
                  <a:pt x="5222520" y="5949615"/>
                  <a:pt x="5230977" y="5944563"/>
                </a:cubicBezTo>
                <a:cubicBezTo>
                  <a:pt x="5239436" y="5939512"/>
                  <a:pt x="5249304" y="5935811"/>
                  <a:pt x="5260582" y="5933462"/>
                </a:cubicBezTo>
                <a:cubicBezTo>
                  <a:pt x="5265515" y="5932522"/>
                  <a:pt x="5270214" y="5931817"/>
                  <a:pt x="5274678" y="5931347"/>
                </a:cubicBezTo>
                <a:cubicBezTo>
                  <a:pt x="5279142" y="5930877"/>
                  <a:pt x="5283254" y="5930642"/>
                  <a:pt x="5287013" y="5930642"/>
                </a:cubicBezTo>
                <a:close/>
                <a:moveTo>
                  <a:pt x="7103820" y="5927471"/>
                </a:moveTo>
                <a:cubicBezTo>
                  <a:pt x="7109929" y="5927471"/>
                  <a:pt x="7114217" y="5928528"/>
                  <a:pt x="7116684" y="5930642"/>
                </a:cubicBezTo>
                <a:cubicBezTo>
                  <a:pt x="7119151" y="5932757"/>
                  <a:pt x="7120384" y="5935341"/>
                  <a:pt x="7120384" y="5938396"/>
                </a:cubicBezTo>
                <a:cubicBezTo>
                  <a:pt x="7120384" y="5943095"/>
                  <a:pt x="7118387" y="5947970"/>
                  <a:pt x="7114394" y="5953021"/>
                </a:cubicBezTo>
                <a:cubicBezTo>
                  <a:pt x="7110400" y="5958073"/>
                  <a:pt x="7104584" y="5962772"/>
                  <a:pt x="7096948" y="5967118"/>
                </a:cubicBezTo>
                <a:cubicBezTo>
                  <a:pt x="7089313" y="5971465"/>
                  <a:pt x="7080385" y="5974989"/>
                  <a:pt x="7070164" y="5977691"/>
                </a:cubicBezTo>
                <a:cubicBezTo>
                  <a:pt x="7065054" y="5979042"/>
                  <a:pt x="7059635" y="5980085"/>
                  <a:pt x="7053908" y="5980819"/>
                </a:cubicBezTo>
                <a:lnTo>
                  <a:pt x="7041841" y="5981670"/>
                </a:lnTo>
                <a:lnTo>
                  <a:pt x="7043204" y="5971700"/>
                </a:lnTo>
                <a:cubicBezTo>
                  <a:pt x="7045318" y="5961010"/>
                  <a:pt x="7047785" y="5951788"/>
                  <a:pt x="7050604" y="5944035"/>
                </a:cubicBezTo>
                <a:lnTo>
                  <a:pt x="7051270" y="5942260"/>
                </a:lnTo>
                <a:lnTo>
                  <a:pt x="7064349" y="5936986"/>
                </a:lnTo>
                <a:cubicBezTo>
                  <a:pt x="7070928" y="5934167"/>
                  <a:pt x="7077448" y="5931876"/>
                  <a:pt x="7083909" y="5930114"/>
                </a:cubicBezTo>
                <a:cubicBezTo>
                  <a:pt x="7090370" y="5928352"/>
                  <a:pt x="7097007" y="5927471"/>
                  <a:pt x="7103820" y="5927471"/>
                </a:cubicBezTo>
                <a:close/>
                <a:moveTo>
                  <a:pt x="6893566" y="5904211"/>
                </a:moveTo>
                <a:cubicBezTo>
                  <a:pt x="6889689" y="5904211"/>
                  <a:pt x="6885901" y="5904592"/>
                  <a:pt x="6882200" y="5905356"/>
                </a:cubicBezTo>
                <a:lnTo>
                  <a:pt x="6872888" y="5908309"/>
                </a:lnTo>
                <a:lnTo>
                  <a:pt x="6872597" y="5908087"/>
                </a:lnTo>
                <a:cubicBezTo>
                  <a:pt x="6870835" y="5907382"/>
                  <a:pt x="6868661" y="5907030"/>
                  <a:pt x="6866077" y="5907030"/>
                </a:cubicBezTo>
                <a:cubicBezTo>
                  <a:pt x="6860908" y="5907030"/>
                  <a:pt x="6854623" y="5909086"/>
                  <a:pt x="6847222" y="5913197"/>
                </a:cubicBezTo>
                <a:cubicBezTo>
                  <a:pt x="6839822" y="5917309"/>
                  <a:pt x="6832479" y="5923242"/>
                  <a:pt x="6825196" y="5930995"/>
                </a:cubicBezTo>
                <a:cubicBezTo>
                  <a:pt x="6817912" y="5938748"/>
                  <a:pt x="6811862" y="5947970"/>
                  <a:pt x="6807046" y="5958660"/>
                </a:cubicBezTo>
                <a:cubicBezTo>
                  <a:pt x="6802229" y="5969350"/>
                  <a:pt x="6799821" y="5981274"/>
                  <a:pt x="6799821" y="5994431"/>
                </a:cubicBezTo>
                <a:cubicBezTo>
                  <a:pt x="6799821" y="6011818"/>
                  <a:pt x="6803756" y="6027266"/>
                  <a:pt x="6811627" y="6040775"/>
                </a:cubicBezTo>
                <a:cubicBezTo>
                  <a:pt x="6819498" y="6054285"/>
                  <a:pt x="6830423" y="6064858"/>
                  <a:pt x="6844403" y="6072494"/>
                </a:cubicBezTo>
                <a:cubicBezTo>
                  <a:pt x="6858382" y="6080129"/>
                  <a:pt x="6874300" y="6083947"/>
                  <a:pt x="6892156" y="6083947"/>
                </a:cubicBezTo>
                <a:cubicBezTo>
                  <a:pt x="6907898" y="6083947"/>
                  <a:pt x="6921878" y="6079894"/>
                  <a:pt x="6934095" y="6071789"/>
                </a:cubicBezTo>
                <a:cubicBezTo>
                  <a:pt x="6946312" y="6063683"/>
                  <a:pt x="6956004" y="6052640"/>
                  <a:pt x="6963170" y="6038661"/>
                </a:cubicBezTo>
                <a:cubicBezTo>
                  <a:pt x="6970336" y="6024681"/>
                  <a:pt x="6973919" y="6008998"/>
                  <a:pt x="6973919" y="5991612"/>
                </a:cubicBezTo>
                <a:cubicBezTo>
                  <a:pt x="6973919" y="5973756"/>
                  <a:pt x="6970689" y="5958308"/>
                  <a:pt x="6964227" y="5945268"/>
                </a:cubicBezTo>
                <a:cubicBezTo>
                  <a:pt x="6957766" y="5932228"/>
                  <a:pt x="6948545" y="5922126"/>
                  <a:pt x="6936562" y="5914960"/>
                </a:cubicBezTo>
                <a:cubicBezTo>
                  <a:pt x="6924580" y="5907794"/>
                  <a:pt x="6910248" y="5904211"/>
                  <a:pt x="6893566" y="5904211"/>
                </a:cubicBezTo>
                <a:close/>
                <a:moveTo>
                  <a:pt x="6483991" y="5904211"/>
                </a:moveTo>
                <a:cubicBezTo>
                  <a:pt x="6480114" y="5904211"/>
                  <a:pt x="6476326" y="5904592"/>
                  <a:pt x="6472625" y="5905356"/>
                </a:cubicBezTo>
                <a:lnTo>
                  <a:pt x="6463313" y="5908309"/>
                </a:lnTo>
                <a:lnTo>
                  <a:pt x="6463022" y="5908087"/>
                </a:lnTo>
                <a:cubicBezTo>
                  <a:pt x="6461260" y="5907382"/>
                  <a:pt x="6459086" y="5907030"/>
                  <a:pt x="6456502" y="5907030"/>
                </a:cubicBezTo>
                <a:cubicBezTo>
                  <a:pt x="6451333" y="5907030"/>
                  <a:pt x="6445048" y="5909086"/>
                  <a:pt x="6437647" y="5913197"/>
                </a:cubicBezTo>
                <a:cubicBezTo>
                  <a:pt x="6430246" y="5917309"/>
                  <a:pt x="6422904" y="5923242"/>
                  <a:pt x="6415621" y="5930995"/>
                </a:cubicBezTo>
                <a:cubicBezTo>
                  <a:pt x="6408337" y="5938748"/>
                  <a:pt x="6402287" y="5947970"/>
                  <a:pt x="6397471" y="5958660"/>
                </a:cubicBezTo>
                <a:cubicBezTo>
                  <a:pt x="6392654" y="5969350"/>
                  <a:pt x="6390246" y="5981274"/>
                  <a:pt x="6390246" y="5994431"/>
                </a:cubicBezTo>
                <a:cubicBezTo>
                  <a:pt x="6390246" y="6011818"/>
                  <a:pt x="6394181" y="6027266"/>
                  <a:pt x="6402052" y="6040775"/>
                </a:cubicBezTo>
                <a:cubicBezTo>
                  <a:pt x="6409923" y="6054285"/>
                  <a:pt x="6420848" y="6064858"/>
                  <a:pt x="6434828" y="6072494"/>
                </a:cubicBezTo>
                <a:cubicBezTo>
                  <a:pt x="6448807" y="6080129"/>
                  <a:pt x="6464725" y="6083947"/>
                  <a:pt x="6482581" y="6083947"/>
                </a:cubicBezTo>
                <a:cubicBezTo>
                  <a:pt x="6498323" y="6083947"/>
                  <a:pt x="6512303" y="6079894"/>
                  <a:pt x="6524520" y="6071789"/>
                </a:cubicBezTo>
                <a:cubicBezTo>
                  <a:pt x="6536737" y="6063683"/>
                  <a:pt x="6546429" y="6052640"/>
                  <a:pt x="6553595" y="6038661"/>
                </a:cubicBezTo>
                <a:cubicBezTo>
                  <a:pt x="6560761" y="6024681"/>
                  <a:pt x="6564344" y="6008998"/>
                  <a:pt x="6564344" y="5991612"/>
                </a:cubicBezTo>
                <a:cubicBezTo>
                  <a:pt x="6564344" y="5973756"/>
                  <a:pt x="6561114" y="5958308"/>
                  <a:pt x="6554652" y="5945268"/>
                </a:cubicBezTo>
                <a:cubicBezTo>
                  <a:pt x="6548191" y="5932228"/>
                  <a:pt x="6538969" y="5922126"/>
                  <a:pt x="6526987" y="5914960"/>
                </a:cubicBezTo>
                <a:cubicBezTo>
                  <a:pt x="6515004" y="5907794"/>
                  <a:pt x="6500673" y="5904211"/>
                  <a:pt x="6483991" y="5904211"/>
                </a:cubicBezTo>
                <a:close/>
                <a:moveTo>
                  <a:pt x="5083816" y="5903153"/>
                </a:moveTo>
                <a:cubicBezTo>
                  <a:pt x="5069484" y="5903153"/>
                  <a:pt x="5056562" y="5906208"/>
                  <a:pt x="5045049" y="5912316"/>
                </a:cubicBezTo>
                <a:cubicBezTo>
                  <a:pt x="5033537" y="5918425"/>
                  <a:pt x="5023669" y="5926472"/>
                  <a:pt x="5015446" y="5936457"/>
                </a:cubicBezTo>
                <a:cubicBezTo>
                  <a:pt x="5007223" y="5946443"/>
                  <a:pt x="5000937" y="5957486"/>
                  <a:pt x="4996591" y="5969585"/>
                </a:cubicBezTo>
                <a:cubicBezTo>
                  <a:pt x="4992245" y="5981685"/>
                  <a:pt x="4990071" y="5993727"/>
                  <a:pt x="4990071" y="6005709"/>
                </a:cubicBezTo>
                <a:cubicBezTo>
                  <a:pt x="4990071" y="6016987"/>
                  <a:pt x="4991540" y="6027324"/>
                  <a:pt x="4994477" y="6036722"/>
                </a:cubicBezTo>
                <a:cubicBezTo>
                  <a:pt x="4997413" y="6046120"/>
                  <a:pt x="5001995" y="6054344"/>
                  <a:pt x="5008221" y="6061392"/>
                </a:cubicBezTo>
                <a:cubicBezTo>
                  <a:pt x="5014447" y="6068441"/>
                  <a:pt x="5022318" y="6073844"/>
                  <a:pt x="5031834" y="6077604"/>
                </a:cubicBezTo>
                <a:cubicBezTo>
                  <a:pt x="5041349" y="6081363"/>
                  <a:pt x="5052803" y="6083243"/>
                  <a:pt x="5066195" y="6083243"/>
                </a:cubicBezTo>
                <a:cubicBezTo>
                  <a:pt x="5077472" y="6083243"/>
                  <a:pt x="5088163" y="6081774"/>
                  <a:pt x="5098266" y="6078837"/>
                </a:cubicBezTo>
                <a:cubicBezTo>
                  <a:pt x="5108369" y="6075900"/>
                  <a:pt x="5117414" y="6072082"/>
                  <a:pt x="5125402" y="6067383"/>
                </a:cubicBezTo>
                <a:cubicBezTo>
                  <a:pt x="5133391" y="6062684"/>
                  <a:pt x="5139675" y="6057692"/>
                  <a:pt x="5144257" y="6052405"/>
                </a:cubicBezTo>
                <a:cubicBezTo>
                  <a:pt x="5148839" y="6047119"/>
                  <a:pt x="5151129" y="6042126"/>
                  <a:pt x="5151129" y="6037427"/>
                </a:cubicBezTo>
                <a:cubicBezTo>
                  <a:pt x="5151129" y="6033198"/>
                  <a:pt x="5150542" y="6030144"/>
                  <a:pt x="5149367" y="6028264"/>
                </a:cubicBezTo>
                <a:cubicBezTo>
                  <a:pt x="5148192" y="6026385"/>
                  <a:pt x="5145960" y="6025445"/>
                  <a:pt x="5142671" y="6025445"/>
                </a:cubicBezTo>
                <a:cubicBezTo>
                  <a:pt x="5139382" y="6025445"/>
                  <a:pt x="5135799" y="6026913"/>
                  <a:pt x="5131922" y="6029850"/>
                </a:cubicBezTo>
                <a:cubicBezTo>
                  <a:pt x="5128045" y="6032787"/>
                  <a:pt x="5123288" y="6036194"/>
                  <a:pt x="5117649" y="6040070"/>
                </a:cubicBezTo>
                <a:cubicBezTo>
                  <a:pt x="5112010" y="6043947"/>
                  <a:pt x="5104904" y="6047413"/>
                  <a:pt x="5096327" y="6050467"/>
                </a:cubicBezTo>
                <a:cubicBezTo>
                  <a:pt x="5087752" y="6053521"/>
                  <a:pt x="5077120" y="6055048"/>
                  <a:pt x="5064433" y="6055048"/>
                </a:cubicBezTo>
                <a:cubicBezTo>
                  <a:pt x="5053625" y="6055048"/>
                  <a:pt x="5045049" y="6052993"/>
                  <a:pt x="5038706" y="6048881"/>
                </a:cubicBezTo>
                <a:cubicBezTo>
                  <a:pt x="5032363" y="6044769"/>
                  <a:pt x="5027780" y="6039366"/>
                  <a:pt x="5024961" y="6032670"/>
                </a:cubicBezTo>
                <a:cubicBezTo>
                  <a:pt x="5022142" y="6025973"/>
                  <a:pt x="5020732" y="6018396"/>
                  <a:pt x="5020732" y="6009938"/>
                </a:cubicBezTo>
                <a:lnTo>
                  <a:pt x="5020937" y="6008635"/>
                </a:lnTo>
                <a:lnTo>
                  <a:pt x="5022142" y="6010467"/>
                </a:lnTo>
                <a:cubicBezTo>
                  <a:pt x="5027780" y="6014343"/>
                  <a:pt x="5037648" y="6016282"/>
                  <a:pt x="5051745" y="6016282"/>
                </a:cubicBezTo>
                <a:cubicBezTo>
                  <a:pt x="5063963" y="6016282"/>
                  <a:pt x="5075358" y="6014931"/>
                  <a:pt x="5085930" y="6012229"/>
                </a:cubicBezTo>
                <a:cubicBezTo>
                  <a:pt x="5096504" y="6009527"/>
                  <a:pt x="5105725" y="6005650"/>
                  <a:pt x="5113596" y="6000599"/>
                </a:cubicBezTo>
                <a:cubicBezTo>
                  <a:pt x="5121467" y="5995547"/>
                  <a:pt x="5127634" y="5989380"/>
                  <a:pt x="5132099" y="5982097"/>
                </a:cubicBezTo>
                <a:cubicBezTo>
                  <a:pt x="5136562" y="5974813"/>
                  <a:pt x="5138795" y="5966355"/>
                  <a:pt x="5138795" y="5956722"/>
                </a:cubicBezTo>
                <a:cubicBezTo>
                  <a:pt x="5138795" y="5944739"/>
                  <a:pt x="5136504" y="5934813"/>
                  <a:pt x="5131922" y="5926942"/>
                </a:cubicBezTo>
                <a:cubicBezTo>
                  <a:pt x="5127341" y="5919071"/>
                  <a:pt x="5120939" y="5913139"/>
                  <a:pt x="5112715" y="5909145"/>
                </a:cubicBezTo>
                <a:cubicBezTo>
                  <a:pt x="5104491" y="5905150"/>
                  <a:pt x="5094859" y="5903153"/>
                  <a:pt x="5083816" y="5903153"/>
                </a:cubicBezTo>
                <a:close/>
                <a:moveTo>
                  <a:pt x="6000750" y="5902448"/>
                </a:moveTo>
                <a:cubicBezTo>
                  <a:pt x="5997460" y="5902448"/>
                  <a:pt x="5994994" y="5904680"/>
                  <a:pt x="5993349" y="5909145"/>
                </a:cubicBezTo>
                <a:cubicBezTo>
                  <a:pt x="5991704" y="5913609"/>
                  <a:pt x="5990177" y="5919952"/>
                  <a:pt x="5988767" y="5928175"/>
                </a:cubicBezTo>
                <a:cubicBezTo>
                  <a:pt x="5987828" y="5932640"/>
                  <a:pt x="5986653" y="5938866"/>
                  <a:pt x="5985243" y="5946854"/>
                </a:cubicBezTo>
                <a:cubicBezTo>
                  <a:pt x="5983833" y="5954842"/>
                  <a:pt x="5982541" y="5963418"/>
                  <a:pt x="5981366" y="5972581"/>
                </a:cubicBezTo>
                <a:cubicBezTo>
                  <a:pt x="5980192" y="5981744"/>
                  <a:pt x="5979193" y="5990555"/>
                  <a:pt x="5978371" y="5999013"/>
                </a:cubicBezTo>
                <a:cubicBezTo>
                  <a:pt x="5977549" y="6007471"/>
                  <a:pt x="5977138" y="6014755"/>
                  <a:pt x="5977138" y="6020863"/>
                </a:cubicBezTo>
                <a:cubicBezTo>
                  <a:pt x="5977138" y="6027912"/>
                  <a:pt x="5977666" y="6035136"/>
                  <a:pt x="5978723" y="6042537"/>
                </a:cubicBezTo>
                <a:cubicBezTo>
                  <a:pt x="5979781" y="6049938"/>
                  <a:pt x="5981660" y="6056752"/>
                  <a:pt x="5984362" y="6062978"/>
                </a:cubicBezTo>
                <a:cubicBezTo>
                  <a:pt x="5987064" y="6069204"/>
                  <a:pt x="5990940" y="6074197"/>
                  <a:pt x="5995992" y="6077956"/>
                </a:cubicBezTo>
                <a:cubicBezTo>
                  <a:pt x="6001043" y="6081715"/>
                  <a:pt x="6007446" y="6083595"/>
                  <a:pt x="6015199" y="6083595"/>
                </a:cubicBezTo>
                <a:cubicBezTo>
                  <a:pt x="6025302" y="6083595"/>
                  <a:pt x="6034993" y="6080071"/>
                  <a:pt x="6044274" y="6073022"/>
                </a:cubicBezTo>
                <a:cubicBezTo>
                  <a:pt x="6053554" y="6065974"/>
                  <a:pt x="6062189" y="6056517"/>
                  <a:pt x="6070177" y="6044652"/>
                </a:cubicBezTo>
                <a:cubicBezTo>
                  <a:pt x="6078166" y="6032787"/>
                  <a:pt x="6084979" y="6019806"/>
                  <a:pt x="6090618" y="6005709"/>
                </a:cubicBezTo>
                <a:cubicBezTo>
                  <a:pt x="6094847" y="5995841"/>
                  <a:pt x="6098372" y="5987089"/>
                  <a:pt x="6101191" y="5979453"/>
                </a:cubicBezTo>
                <a:lnTo>
                  <a:pt x="6105657" y="5966493"/>
                </a:lnTo>
                <a:lnTo>
                  <a:pt x="6105772" y="5967295"/>
                </a:lnTo>
                <a:cubicBezTo>
                  <a:pt x="6107417" y="5976928"/>
                  <a:pt x="6109355" y="5986561"/>
                  <a:pt x="6111588" y="5996194"/>
                </a:cubicBezTo>
                <a:cubicBezTo>
                  <a:pt x="6113819" y="6005826"/>
                  <a:pt x="6116110" y="6014872"/>
                  <a:pt x="6118460" y="6023330"/>
                </a:cubicBezTo>
                <a:cubicBezTo>
                  <a:pt x="6121984" y="6035313"/>
                  <a:pt x="6125567" y="6045768"/>
                  <a:pt x="6129209" y="6054696"/>
                </a:cubicBezTo>
                <a:cubicBezTo>
                  <a:pt x="6132850" y="6063624"/>
                  <a:pt x="6136845" y="6070555"/>
                  <a:pt x="6141191" y="6075489"/>
                </a:cubicBezTo>
                <a:cubicBezTo>
                  <a:pt x="6145538" y="6080423"/>
                  <a:pt x="6150413" y="6082890"/>
                  <a:pt x="6155817" y="6082890"/>
                </a:cubicBezTo>
                <a:cubicBezTo>
                  <a:pt x="6158401" y="6082890"/>
                  <a:pt x="6160751" y="6082244"/>
                  <a:pt x="6162865" y="6080952"/>
                </a:cubicBezTo>
                <a:cubicBezTo>
                  <a:pt x="6164980" y="6079660"/>
                  <a:pt x="6166683" y="6077839"/>
                  <a:pt x="6167975" y="6075489"/>
                </a:cubicBezTo>
                <a:cubicBezTo>
                  <a:pt x="6169268" y="6073140"/>
                  <a:pt x="6169914" y="6070555"/>
                  <a:pt x="6169914" y="6067736"/>
                </a:cubicBezTo>
                <a:cubicBezTo>
                  <a:pt x="6169914" y="6064446"/>
                  <a:pt x="6168563" y="6060276"/>
                  <a:pt x="6165861" y="6055225"/>
                </a:cubicBezTo>
                <a:cubicBezTo>
                  <a:pt x="6163159" y="6050173"/>
                  <a:pt x="6159869" y="6043360"/>
                  <a:pt x="6155993" y="6034784"/>
                </a:cubicBezTo>
                <a:cubicBezTo>
                  <a:pt x="6152116" y="6026208"/>
                  <a:pt x="6148416" y="6015107"/>
                  <a:pt x="6144891" y="6001480"/>
                </a:cubicBezTo>
                <a:cubicBezTo>
                  <a:pt x="6143012" y="5993492"/>
                  <a:pt x="6141250" y="5984857"/>
                  <a:pt x="6139605" y="5975577"/>
                </a:cubicBezTo>
                <a:cubicBezTo>
                  <a:pt x="6137960" y="5966296"/>
                  <a:pt x="6136374" y="5957192"/>
                  <a:pt x="6134847" y="5948264"/>
                </a:cubicBezTo>
                <a:cubicBezTo>
                  <a:pt x="6133321" y="5939336"/>
                  <a:pt x="6131969" y="5931465"/>
                  <a:pt x="6130795" y="5924651"/>
                </a:cubicBezTo>
                <a:cubicBezTo>
                  <a:pt x="6129854" y="5917838"/>
                  <a:pt x="6127270" y="5912551"/>
                  <a:pt x="6123041" y="5908792"/>
                </a:cubicBezTo>
                <a:cubicBezTo>
                  <a:pt x="6118812" y="5905033"/>
                  <a:pt x="6113996" y="5903153"/>
                  <a:pt x="6108592" y="5903153"/>
                </a:cubicBezTo>
                <a:cubicBezTo>
                  <a:pt x="6105068" y="5903153"/>
                  <a:pt x="6102013" y="5905033"/>
                  <a:pt x="6099428" y="5908792"/>
                </a:cubicBezTo>
                <a:cubicBezTo>
                  <a:pt x="6096844" y="5912551"/>
                  <a:pt x="6094436" y="5917779"/>
                  <a:pt x="6092204" y="5924475"/>
                </a:cubicBezTo>
                <a:cubicBezTo>
                  <a:pt x="6089972" y="5931171"/>
                  <a:pt x="6087387" y="5938983"/>
                  <a:pt x="6084451" y="5947911"/>
                </a:cubicBezTo>
                <a:cubicBezTo>
                  <a:pt x="6081514" y="5956839"/>
                  <a:pt x="6077813" y="5966472"/>
                  <a:pt x="6073349" y="5976810"/>
                </a:cubicBezTo>
                <a:cubicBezTo>
                  <a:pt x="6063717" y="6000305"/>
                  <a:pt x="6054436" y="6018749"/>
                  <a:pt x="6045508" y="6032141"/>
                </a:cubicBezTo>
                <a:cubicBezTo>
                  <a:pt x="6036579" y="6045533"/>
                  <a:pt x="6028356" y="6052229"/>
                  <a:pt x="6020838" y="6052229"/>
                </a:cubicBezTo>
                <a:cubicBezTo>
                  <a:pt x="6017314" y="6052229"/>
                  <a:pt x="6014611" y="6050349"/>
                  <a:pt x="6012732" y="6046590"/>
                </a:cubicBezTo>
                <a:cubicBezTo>
                  <a:pt x="6010852" y="6042831"/>
                  <a:pt x="6009677" y="6038015"/>
                  <a:pt x="6009208" y="6032141"/>
                </a:cubicBezTo>
                <a:cubicBezTo>
                  <a:pt x="6008738" y="6026267"/>
                  <a:pt x="6008504" y="6020393"/>
                  <a:pt x="6008504" y="6014520"/>
                </a:cubicBezTo>
                <a:cubicBezTo>
                  <a:pt x="6008504" y="6007471"/>
                  <a:pt x="6009090" y="5999542"/>
                  <a:pt x="6010265" y="5990731"/>
                </a:cubicBezTo>
                <a:cubicBezTo>
                  <a:pt x="6011440" y="5981920"/>
                  <a:pt x="6012849" y="5973168"/>
                  <a:pt x="6014494" y="5964475"/>
                </a:cubicBezTo>
                <a:cubicBezTo>
                  <a:pt x="6016139" y="5955782"/>
                  <a:pt x="6017549" y="5947911"/>
                  <a:pt x="6018723" y="5940863"/>
                </a:cubicBezTo>
                <a:cubicBezTo>
                  <a:pt x="6019898" y="5933814"/>
                  <a:pt x="6020486" y="5928410"/>
                  <a:pt x="6020486" y="5924651"/>
                </a:cubicBezTo>
                <a:cubicBezTo>
                  <a:pt x="6020486" y="5920657"/>
                  <a:pt x="6019487" y="5917015"/>
                  <a:pt x="6017490" y="5913726"/>
                </a:cubicBezTo>
                <a:cubicBezTo>
                  <a:pt x="6015493" y="5910437"/>
                  <a:pt x="6013026" y="5907735"/>
                  <a:pt x="6010089" y="5905620"/>
                </a:cubicBezTo>
                <a:cubicBezTo>
                  <a:pt x="6007152" y="5903506"/>
                  <a:pt x="6004039" y="5902448"/>
                  <a:pt x="6000750" y="5902448"/>
                </a:cubicBezTo>
                <a:close/>
                <a:moveTo>
                  <a:pt x="5293709" y="5902448"/>
                </a:moveTo>
                <a:cubicBezTo>
                  <a:pt x="5285486" y="5902448"/>
                  <a:pt x="5277968" y="5902801"/>
                  <a:pt x="5271154" y="5903506"/>
                </a:cubicBezTo>
                <a:cubicBezTo>
                  <a:pt x="5264340" y="5904211"/>
                  <a:pt x="5255765" y="5905973"/>
                  <a:pt x="5245427" y="5908792"/>
                </a:cubicBezTo>
                <a:cubicBezTo>
                  <a:pt x="5231330" y="5912551"/>
                  <a:pt x="5220052" y="5917485"/>
                  <a:pt x="5211594" y="5923594"/>
                </a:cubicBezTo>
                <a:cubicBezTo>
                  <a:pt x="5203136" y="5929703"/>
                  <a:pt x="5197027" y="5936281"/>
                  <a:pt x="5193268" y="5943330"/>
                </a:cubicBezTo>
                <a:cubicBezTo>
                  <a:pt x="5189509" y="5950378"/>
                  <a:pt x="5187629" y="5957309"/>
                  <a:pt x="5187629" y="5964123"/>
                </a:cubicBezTo>
                <a:cubicBezTo>
                  <a:pt x="5187629" y="5974226"/>
                  <a:pt x="5191095" y="5983095"/>
                  <a:pt x="5198026" y="5990731"/>
                </a:cubicBezTo>
                <a:cubicBezTo>
                  <a:pt x="5204957" y="5998367"/>
                  <a:pt x="5213944" y="6004241"/>
                  <a:pt x="5224986" y="6008352"/>
                </a:cubicBezTo>
                <a:cubicBezTo>
                  <a:pt x="5230508" y="6010408"/>
                  <a:pt x="5236176" y="6011950"/>
                  <a:pt x="5241991" y="6012978"/>
                </a:cubicBezTo>
                <a:lnTo>
                  <a:pt x="5249349" y="6013612"/>
                </a:lnTo>
                <a:lnTo>
                  <a:pt x="5232563" y="6031788"/>
                </a:lnTo>
                <a:cubicBezTo>
                  <a:pt x="5223048" y="6040717"/>
                  <a:pt x="5213239" y="6048000"/>
                  <a:pt x="5203136" y="6053639"/>
                </a:cubicBezTo>
                <a:cubicBezTo>
                  <a:pt x="5197497" y="6056928"/>
                  <a:pt x="5193444" y="6059747"/>
                  <a:pt x="5190977" y="6062097"/>
                </a:cubicBezTo>
                <a:cubicBezTo>
                  <a:pt x="5188511" y="6064446"/>
                  <a:pt x="5187277" y="6066913"/>
                  <a:pt x="5187277" y="6069498"/>
                </a:cubicBezTo>
                <a:cubicBezTo>
                  <a:pt x="5187277" y="6073257"/>
                  <a:pt x="5188686" y="6076488"/>
                  <a:pt x="5191506" y="6079190"/>
                </a:cubicBezTo>
                <a:cubicBezTo>
                  <a:pt x="5194325" y="6081892"/>
                  <a:pt x="5197732" y="6083243"/>
                  <a:pt x="5201726" y="6083243"/>
                </a:cubicBezTo>
                <a:cubicBezTo>
                  <a:pt x="5206660" y="6083243"/>
                  <a:pt x="5212534" y="6081245"/>
                  <a:pt x="5219347" y="6077251"/>
                </a:cubicBezTo>
                <a:cubicBezTo>
                  <a:pt x="5226161" y="6073257"/>
                  <a:pt x="5233386" y="6067853"/>
                  <a:pt x="5241022" y="6061040"/>
                </a:cubicBezTo>
                <a:cubicBezTo>
                  <a:pt x="5248657" y="6054226"/>
                  <a:pt x="5256293" y="6046649"/>
                  <a:pt x="5263929" y="6038308"/>
                </a:cubicBezTo>
                <a:lnTo>
                  <a:pt x="5283124" y="6014520"/>
                </a:lnTo>
                <a:lnTo>
                  <a:pt x="5294061" y="6014520"/>
                </a:lnTo>
                <a:lnTo>
                  <a:pt x="5297226" y="6014294"/>
                </a:lnTo>
                <a:lnTo>
                  <a:pt x="5297762" y="6025445"/>
                </a:lnTo>
                <a:cubicBezTo>
                  <a:pt x="5298349" y="6032258"/>
                  <a:pt x="5299113" y="6038661"/>
                  <a:pt x="5300053" y="6044652"/>
                </a:cubicBezTo>
                <a:cubicBezTo>
                  <a:pt x="5300992" y="6050643"/>
                  <a:pt x="5301932" y="6055518"/>
                  <a:pt x="5302872" y="6059278"/>
                </a:cubicBezTo>
                <a:cubicBezTo>
                  <a:pt x="5304987" y="6066561"/>
                  <a:pt x="5307865" y="6072435"/>
                  <a:pt x="5311507" y="6076899"/>
                </a:cubicBezTo>
                <a:cubicBezTo>
                  <a:pt x="5315148" y="6081363"/>
                  <a:pt x="5320024" y="6083595"/>
                  <a:pt x="5326132" y="6083595"/>
                </a:cubicBezTo>
                <a:cubicBezTo>
                  <a:pt x="5329187" y="6083595"/>
                  <a:pt x="5331771" y="6082420"/>
                  <a:pt x="5333886" y="6080071"/>
                </a:cubicBezTo>
                <a:cubicBezTo>
                  <a:pt x="5336000" y="6077721"/>
                  <a:pt x="5337058" y="6074784"/>
                  <a:pt x="5337058" y="6071260"/>
                </a:cubicBezTo>
                <a:cubicBezTo>
                  <a:pt x="5337058" y="6069380"/>
                  <a:pt x="5336352" y="6065680"/>
                  <a:pt x="5334943" y="6060159"/>
                </a:cubicBezTo>
                <a:cubicBezTo>
                  <a:pt x="5333533" y="6054637"/>
                  <a:pt x="5332358" y="6049292"/>
                  <a:pt x="5331418" y="6044123"/>
                </a:cubicBezTo>
                <a:cubicBezTo>
                  <a:pt x="5330714" y="6039424"/>
                  <a:pt x="5330068" y="6033962"/>
                  <a:pt x="5329480" y="6027736"/>
                </a:cubicBezTo>
                <a:lnTo>
                  <a:pt x="5327980" y="6009734"/>
                </a:lnTo>
                <a:lnTo>
                  <a:pt x="5337058" y="6006766"/>
                </a:lnTo>
                <a:cubicBezTo>
                  <a:pt x="5341756" y="6003947"/>
                  <a:pt x="5344106" y="6000188"/>
                  <a:pt x="5344106" y="5995489"/>
                </a:cubicBezTo>
                <a:cubicBezTo>
                  <a:pt x="5344106" y="5991260"/>
                  <a:pt x="5342109" y="5988793"/>
                  <a:pt x="5338114" y="5988088"/>
                </a:cubicBezTo>
                <a:lnTo>
                  <a:pt x="5327339" y="5987299"/>
                </a:lnTo>
                <a:lnTo>
                  <a:pt x="5328070" y="5971348"/>
                </a:lnTo>
                <a:cubicBezTo>
                  <a:pt x="5328658" y="5964182"/>
                  <a:pt x="5329304" y="5956957"/>
                  <a:pt x="5330009" y="5949673"/>
                </a:cubicBezTo>
                <a:cubicBezTo>
                  <a:pt x="5330714" y="5942390"/>
                  <a:pt x="5331066" y="5936164"/>
                  <a:pt x="5331066" y="5930995"/>
                </a:cubicBezTo>
                <a:cubicBezTo>
                  <a:pt x="5331066" y="5925591"/>
                  <a:pt x="5329774" y="5920775"/>
                  <a:pt x="5327190" y="5916545"/>
                </a:cubicBezTo>
                <a:cubicBezTo>
                  <a:pt x="5324605" y="5912316"/>
                  <a:pt x="5320552" y="5908910"/>
                  <a:pt x="5315031" y="5906325"/>
                </a:cubicBezTo>
                <a:cubicBezTo>
                  <a:pt x="5309509" y="5903741"/>
                  <a:pt x="5302402" y="5902448"/>
                  <a:pt x="5293709" y="5902448"/>
                </a:cubicBezTo>
                <a:close/>
                <a:moveTo>
                  <a:pt x="6691779" y="5901744"/>
                </a:moveTo>
                <a:cubicBezTo>
                  <a:pt x="6685671" y="5901744"/>
                  <a:pt x="6679620" y="5903330"/>
                  <a:pt x="6673629" y="5906501"/>
                </a:cubicBezTo>
                <a:cubicBezTo>
                  <a:pt x="6667638" y="5909673"/>
                  <a:pt x="6662057" y="5914548"/>
                  <a:pt x="6656889" y="5921127"/>
                </a:cubicBezTo>
                <a:cubicBezTo>
                  <a:pt x="6653364" y="5925591"/>
                  <a:pt x="6649253" y="5931641"/>
                  <a:pt x="6644554" y="5939277"/>
                </a:cubicBezTo>
                <a:cubicBezTo>
                  <a:pt x="6639855" y="5946913"/>
                  <a:pt x="6634921" y="5955488"/>
                  <a:pt x="6629752" y="5965004"/>
                </a:cubicBezTo>
                <a:cubicBezTo>
                  <a:pt x="6624583" y="5974519"/>
                  <a:pt x="6619766" y="5984094"/>
                  <a:pt x="6615303" y="5993727"/>
                </a:cubicBezTo>
                <a:cubicBezTo>
                  <a:pt x="6611073" y="6002890"/>
                  <a:pt x="6607021" y="6011994"/>
                  <a:pt x="6603144" y="6021039"/>
                </a:cubicBezTo>
                <a:cubicBezTo>
                  <a:pt x="6599267" y="6030085"/>
                  <a:pt x="6596154" y="6038191"/>
                  <a:pt x="6593805" y="6045357"/>
                </a:cubicBezTo>
                <a:cubicBezTo>
                  <a:pt x="6591455" y="6052523"/>
                  <a:pt x="6590280" y="6058220"/>
                  <a:pt x="6590280" y="6062449"/>
                </a:cubicBezTo>
                <a:cubicBezTo>
                  <a:pt x="6590280" y="6066209"/>
                  <a:pt x="6590927" y="6069733"/>
                  <a:pt x="6592219" y="6073022"/>
                </a:cubicBezTo>
                <a:cubicBezTo>
                  <a:pt x="6593511" y="6076311"/>
                  <a:pt x="6595273" y="6078955"/>
                  <a:pt x="6597505" y="6080952"/>
                </a:cubicBezTo>
                <a:cubicBezTo>
                  <a:pt x="6599737" y="6082949"/>
                  <a:pt x="6602498" y="6083947"/>
                  <a:pt x="6605787" y="6083947"/>
                </a:cubicBezTo>
                <a:cubicBezTo>
                  <a:pt x="6610016" y="6083947"/>
                  <a:pt x="6613306" y="6081833"/>
                  <a:pt x="6615655" y="6077604"/>
                </a:cubicBezTo>
                <a:cubicBezTo>
                  <a:pt x="6618005" y="6073375"/>
                  <a:pt x="6620119" y="6068323"/>
                  <a:pt x="6621999" y="6062449"/>
                </a:cubicBezTo>
                <a:cubicBezTo>
                  <a:pt x="6626698" y="6048587"/>
                  <a:pt x="6631867" y="6035019"/>
                  <a:pt x="6637505" y="6021744"/>
                </a:cubicBezTo>
                <a:cubicBezTo>
                  <a:pt x="6643144" y="6008470"/>
                  <a:pt x="6648959" y="5995841"/>
                  <a:pt x="6654950" y="5983859"/>
                </a:cubicBezTo>
                <a:cubicBezTo>
                  <a:pt x="6660942" y="5971876"/>
                  <a:pt x="6666933" y="5961069"/>
                  <a:pt x="6672924" y="5951436"/>
                </a:cubicBezTo>
                <a:cubicBezTo>
                  <a:pt x="6675920" y="5946619"/>
                  <a:pt x="6678842" y="5942214"/>
                  <a:pt x="6681691" y="5938220"/>
                </a:cubicBezTo>
                <a:lnTo>
                  <a:pt x="6683013" y="5936513"/>
                </a:lnTo>
                <a:lnTo>
                  <a:pt x="6683585" y="5938572"/>
                </a:lnTo>
                <a:cubicBezTo>
                  <a:pt x="6684818" y="5942684"/>
                  <a:pt x="6686258" y="5947206"/>
                  <a:pt x="6687902" y="5952140"/>
                </a:cubicBezTo>
                <a:cubicBezTo>
                  <a:pt x="6691192" y="5962008"/>
                  <a:pt x="6694716" y="5972287"/>
                  <a:pt x="6698475" y="5982978"/>
                </a:cubicBezTo>
                <a:cubicBezTo>
                  <a:pt x="6702234" y="5993668"/>
                  <a:pt x="6705934" y="6003536"/>
                  <a:pt x="6709577" y="6012581"/>
                </a:cubicBezTo>
                <a:cubicBezTo>
                  <a:pt x="6713218" y="6021627"/>
                  <a:pt x="6716096" y="6028852"/>
                  <a:pt x="6718211" y="6034255"/>
                </a:cubicBezTo>
                <a:cubicBezTo>
                  <a:pt x="6722205" y="6042949"/>
                  <a:pt x="6726199" y="6051054"/>
                  <a:pt x="6730193" y="6058573"/>
                </a:cubicBezTo>
                <a:cubicBezTo>
                  <a:pt x="6734187" y="6066091"/>
                  <a:pt x="6738241" y="6072024"/>
                  <a:pt x="6742352" y="6076370"/>
                </a:cubicBezTo>
                <a:cubicBezTo>
                  <a:pt x="6746463" y="6080717"/>
                  <a:pt x="6750399" y="6082890"/>
                  <a:pt x="6754158" y="6082890"/>
                </a:cubicBezTo>
                <a:cubicBezTo>
                  <a:pt x="6757213" y="6082890"/>
                  <a:pt x="6760032" y="6082126"/>
                  <a:pt x="6762616" y="6080599"/>
                </a:cubicBezTo>
                <a:cubicBezTo>
                  <a:pt x="6765201" y="6079072"/>
                  <a:pt x="6767198" y="6076899"/>
                  <a:pt x="6768607" y="6074079"/>
                </a:cubicBezTo>
                <a:cubicBezTo>
                  <a:pt x="6770017" y="6071260"/>
                  <a:pt x="6770722" y="6068088"/>
                  <a:pt x="6770722" y="6064564"/>
                </a:cubicBezTo>
                <a:cubicBezTo>
                  <a:pt x="6770722" y="6061980"/>
                  <a:pt x="6770017" y="6059630"/>
                  <a:pt x="6768607" y="6057515"/>
                </a:cubicBezTo>
                <a:cubicBezTo>
                  <a:pt x="6767198" y="6055401"/>
                  <a:pt x="6765318" y="6052816"/>
                  <a:pt x="6762969" y="6049762"/>
                </a:cubicBezTo>
                <a:cubicBezTo>
                  <a:pt x="6760619" y="6046238"/>
                  <a:pt x="6758035" y="6042009"/>
                  <a:pt x="6755215" y="6037075"/>
                </a:cubicBezTo>
                <a:cubicBezTo>
                  <a:pt x="6752396" y="6032141"/>
                  <a:pt x="6749400" y="6026150"/>
                  <a:pt x="6746228" y="6019101"/>
                </a:cubicBezTo>
                <a:cubicBezTo>
                  <a:pt x="6743057" y="6012053"/>
                  <a:pt x="6739591" y="6003594"/>
                  <a:pt x="6735832" y="5993727"/>
                </a:cubicBezTo>
                <a:cubicBezTo>
                  <a:pt x="6732778" y="5985738"/>
                  <a:pt x="6729841" y="5977456"/>
                  <a:pt x="6727022" y="5968881"/>
                </a:cubicBezTo>
                <a:cubicBezTo>
                  <a:pt x="6724202" y="5960305"/>
                  <a:pt x="6721559" y="5951905"/>
                  <a:pt x="6719092" y="5943682"/>
                </a:cubicBezTo>
                <a:cubicBezTo>
                  <a:pt x="6716625" y="5935459"/>
                  <a:pt x="6714099" y="5928175"/>
                  <a:pt x="6711515" y="5921832"/>
                </a:cubicBezTo>
                <a:cubicBezTo>
                  <a:pt x="6709400" y="5915958"/>
                  <a:pt x="6706816" y="5911142"/>
                  <a:pt x="6703761" y="5907382"/>
                </a:cubicBezTo>
                <a:cubicBezTo>
                  <a:pt x="6700707" y="5903623"/>
                  <a:pt x="6696713" y="5901744"/>
                  <a:pt x="6691779" y="5901744"/>
                </a:cubicBezTo>
                <a:close/>
                <a:moveTo>
                  <a:pt x="6342126" y="5901391"/>
                </a:moveTo>
                <a:cubicBezTo>
                  <a:pt x="6336017" y="5901391"/>
                  <a:pt x="6329027" y="5903506"/>
                  <a:pt x="6321156" y="5907735"/>
                </a:cubicBezTo>
                <a:cubicBezTo>
                  <a:pt x="6313286" y="5911964"/>
                  <a:pt x="6305121" y="5917368"/>
                  <a:pt x="6296663" y="5923946"/>
                </a:cubicBezTo>
                <a:cubicBezTo>
                  <a:pt x="6288205" y="5930525"/>
                  <a:pt x="6280157" y="5937515"/>
                  <a:pt x="6272522" y="5944916"/>
                </a:cubicBezTo>
                <a:cubicBezTo>
                  <a:pt x="6264886" y="5952317"/>
                  <a:pt x="6258248" y="5959189"/>
                  <a:pt x="6252610" y="5965533"/>
                </a:cubicBezTo>
                <a:cubicBezTo>
                  <a:pt x="6246971" y="5971876"/>
                  <a:pt x="6243094" y="5976928"/>
                  <a:pt x="6240980" y="5980687"/>
                </a:cubicBezTo>
                <a:cubicBezTo>
                  <a:pt x="6239335" y="5982566"/>
                  <a:pt x="6238160" y="5984622"/>
                  <a:pt x="6237455" y="5986854"/>
                </a:cubicBezTo>
                <a:cubicBezTo>
                  <a:pt x="6236750" y="5989086"/>
                  <a:pt x="6236398" y="5991142"/>
                  <a:pt x="6236398" y="5993022"/>
                </a:cubicBezTo>
                <a:cubicBezTo>
                  <a:pt x="6236398" y="5996076"/>
                  <a:pt x="6237162" y="5999189"/>
                  <a:pt x="6238689" y="6002361"/>
                </a:cubicBezTo>
                <a:cubicBezTo>
                  <a:pt x="6240216" y="6005533"/>
                  <a:pt x="6242272" y="6008998"/>
                  <a:pt x="6244856" y="6012757"/>
                </a:cubicBezTo>
                <a:cubicBezTo>
                  <a:pt x="6250730" y="6021451"/>
                  <a:pt x="6257661" y="6030026"/>
                  <a:pt x="6265650" y="6038485"/>
                </a:cubicBezTo>
                <a:cubicBezTo>
                  <a:pt x="6273638" y="6046943"/>
                  <a:pt x="6282213" y="6054579"/>
                  <a:pt x="6291377" y="6061392"/>
                </a:cubicBezTo>
                <a:cubicBezTo>
                  <a:pt x="6300539" y="6068206"/>
                  <a:pt x="6309644" y="6073610"/>
                  <a:pt x="6318689" y="6077604"/>
                </a:cubicBezTo>
                <a:cubicBezTo>
                  <a:pt x="6327735" y="6081598"/>
                  <a:pt x="6336134" y="6083595"/>
                  <a:pt x="6343888" y="6083595"/>
                </a:cubicBezTo>
                <a:cubicBezTo>
                  <a:pt x="6346707" y="6083595"/>
                  <a:pt x="6349350" y="6082949"/>
                  <a:pt x="6351817" y="6081657"/>
                </a:cubicBezTo>
                <a:cubicBezTo>
                  <a:pt x="6354284" y="6080364"/>
                  <a:pt x="6356223" y="6078543"/>
                  <a:pt x="6357632" y="6076194"/>
                </a:cubicBezTo>
                <a:cubicBezTo>
                  <a:pt x="6359042" y="6073844"/>
                  <a:pt x="6359747" y="6071377"/>
                  <a:pt x="6359747" y="6068793"/>
                </a:cubicBezTo>
                <a:cubicBezTo>
                  <a:pt x="6359747" y="6066209"/>
                  <a:pt x="6358043" y="6063742"/>
                  <a:pt x="6354637" y="6061392"/>
                </a:cubicBezTo>
                <a:cubicBezTo>
                  <a:pt x="6351230" y="6059043"/>
                  <a:pt x="6346942" y="6056576"/>
                  <a:pt x="6341773" y="6053991"/>
                </a:cubicBezTo>
                <a:cubicBezTo>
                  <a:pt x="6336605" y="6051407"/>
                  <a:pt x="6331553" y="6048822"/>
                  <a:pt x="6326619" y="6046238"/>
                </a:cubicBezTo>
                <a:cubicBezTo>
                  <a:pt x="6317926" y="6041539"/>
                  <a:pt x="6310114" y="6036429"/>
                  <a:pt x="6303183" y="6030907"/>
                </a:cubicBezTo>
                <a:cubicBezTo>
                  <a:pt x="6296252" y="6025386"/>
                  <a:pt x="6290260" y="6020041"/>
                  <a:pt x="6285209" y="6014872"/>
                </a:cubicBezTo>
                <a:cubicBezTo>
                  <a:pt x="6280157" y="6009703"/>
                  <a:pt x="6276222" y="6005063"/>
                  <a:pt x="6273403" y="6000951"/>
                </a:cubicBezTo>
                <a:cubicBezTo>
                  <a:pt x="6270583" y="5996840"/>
                  <a:pt x="6269174" y="5993844"/>
                  <a:pt x="6269174" y="5991964"/>
                </a:cubicBezTo>
                <a:cubicBezTo>
                  <a:pt x="6269174" y="5989615"/>
                  <a:pt x="6271699" y="5985621"/>
                  <a:pt x="6276751" y="5979982"/>
                </a:cubicBezTo>
                <a:cubicBezTo>
                  <a:pt x="6281802" y="5974343"/>
                  <a:pt x="6288792" y="5967823"/>
                  <a:pt x="6297720" y="5960422"/>
                </a:cubicBezTo>
                <a:cubicBezTo>
                  <a:pt x="6306648" y="5953021"/>
                  <a:pt x="6317221" y="5945679"/>
                  <a:pt x="6329438" y="5938396"/>
                </a:cubicBezTo>
                <a:cubicBezTo>
                  <a:pt x="6336017" y="5934637"/>
                  <a:pt x="6341891" y="5930877"/>
                  <a:pt x="6347060" y="5927118"/>
                </a:cubicBezTo>
                <a:cubicBezTo>
                  <a:pt x="6352229" y="5923359"/>
                  <a:pt x="6354813" y="5919012"/>
                  <a:pt x="6354813" y="5914078"/>
                </a:cubicBezTo>
                <a:cubicBezTo>
                  <a:pt x="6354813" y="5911729"/>
                  <a:pt x="6354226" y="5909614"/>
                  <a:pt x="6353051" y="5907735"/>
                </a:cubicBezTo>
                <a:cubicBezTo>
                  <a:pt x="6351876" y="5905855"/>
                  <a:pt x="6350408" y="5904328"/>
                  <a:pt x="6348646" y="5903153"/>
                </a:cubicBezTo>
                <a:cubicBezTo>
                  <a:pt x="6346883" y="5901979"/>
                  <a:pt x="6344710" y="5901391"/>
                  <a:pt x="6342126" y="5901391"/>
                </a:cubicBezTo>
                <a:close/>
                <a:moveTo>
                  <a:pt x="6219834" y="5901391"/>
                </a:moveTo>
                <a:cubicBezTo>
                  <a:pt x="6217485" y="5901391"/>
                  <a:pt x="6215311" y="5902272"/>
                  <a:pt x="6213314" y="5904034"/>
                </a:cubicBezTo>
                <a:cubicBezTo>
                  <a:pt x="6211318" y="5905796"/>
                  <a:pt x="6209790" y="5908205"/>
                  <a:pt x="6208733" y="5911259"/>
                </a:cubicBezTo>
                <a:cubicBezTo>
                  <a:pt x="6207675" y="5914313"/>
                  <a:pt x="6207147" y="5918190"/>
                  <a:pt x="6207147" y="5922889"/>
                </a:cubicBezTo>
                <a:cubicBezTo>
                  <a:pt x="6207147" y="5925004"/>
                  <a:pt x="6207147" y="5927059"/>
                  <a:pt x="6207147" y="5929057"/>
                </a:cubicBezTo>
                <a:cubicBezTo>
                  <a:pt x="6207147" y="5931054"/>
                  <a:pt x="6207147" y="5932992"/>
                  <a:pt x="6207147" y="5934872"/>
                </a:cubicBezTo>
                <a:cubicBezTo>
                  <a:pt x="6207147" y="5942390"/>
                  <a:pt x="6206971" y="5950026"/>
                  <a:pt x="6206618" y="5957779"/>
                </a:cubicBezTo>
                <a:cubicBezTo>
                  <a:pt x="6206265" y="5965533"/>
                  <a:pt x="6205854" y="5973051"/>
                  <a:pt x="6205385" y="5980334"/>
                </a:cubicBezTo>
                <a:cubicBezTo>
                  <a:pt x="6204915" y="5987618"/>
                  <a:pt x="6204680" y="5994314"/>
                  <a:pt x="6204680" y="6000423"/>
                </a:cubicBezTo>
                <a:cubicBezTo>
                  <a:pt x="6204680" y="6017809"/>
                  <a:pt x="6205267" y="6032670"/>
                  <a:pt x="6206442" y="6045004"/>
                </a:cubicBezTo>
                <a:cubicBezTo>
                  <a:pt x="6207617" y="6057339"/>
                  <a:pt x="6209732" y="6066796"/>
                  <a:pt x="6212785" y="6073375"/>
                </a:cubicBezTo>
                <a:cubicBezTo>
                  <a:pt x="6215840" y="6079953"/>
                  <a:pt x="6220422" y="6083243"/>
                  <a:pt x="6226530" y="6083243"/>
                </a:cubicBezTo>
                <a:cubicBezTo>
                  <a:pt x="6229350" y="6083243"/>
                  <a:pt x="6231817" y="6082714"/>
                  <a:pt x="6233931" y="6081657"/>
                </a:cubicBezTo>
                <a:cubicBezTo>
                  <a:pt x="6236046" y="6080599"/>
                  <a:pt x="6237690" y="6079072"/>
                  <a:pt x="6238865" y="6077075"/>
                </a:cubicBezTo>
                <a:cubicBezTo>
                  <a:pt x="6240040" y="6075078"/>
                  <a:pt x="6240627" y="6072670"/>
                  <a:pt x="6240627" y="6069850"/>
                </a:cubicBezTo>
                <a:cubicBezTo>
                  <a:pt x="6240627" y="6067501"/>
                  <a:pt x="6240158" y="6063213"/>
                  <a:pt x="6239218" y="6056987"/>
                </a:cubicBezTo>
                <a:cubicBezTo>
                  <a:pt x="6238277" y="6050761"/>
                  <a:pt x="6237338" y="6042831"/>
                  <a:pt x="6236398" y="6033198"/>
                </a:cubicBezTo>
                <a:cubicBezTo>
                  <a:pt x="6235458" y="6023565"/>
                  <a:pt x="6234988" y="6012640"/>
                  <a:pt x="6234988" y="6000423"/>
                </a:cubicBezTo>
                <a:cubicBezTo>
                  <a:pt x="6234988" y="5993609"/>
                  <a:pt x="6235400" y="5985738"/>
                  <a:pt x="6236222" y="5976810"/>
                </a:cubicBezTo>
                <a:cubicBezTo>
                  <a:pt x="6237044" y="5967882"/>
                  <a:pt x="6237808" y="5959130"/>
                  <a:pt x="6238513" y="5950554"/>
                </a:cubicBezTo>
                <a:cubicBezTo>
                  <a:pt x="6239218" y="5941979"/>
                  <a:pt x="6239570" y="5934754"/>
                  <a:pt x="6239570" y="5928880"/>
                </a:cubicBezTo>
                <a:cubicBezTo>
                  <a:pt x="6239570" y="5920187"/>
                  <a:pt x="6237632" y="5913432"/>
                  <a:pt x="6233755" y="5908616"/>
                </a:cubicBezTo>
                <a:cubicBezTo>
                  <a:pt x="6229878" y="5903799"/>
                  <a:pt x="6225238" y="5901391"/>
                  <a:pt x="6219834" y="5901391"/>
                </a:cubicBezTo>
                <a:close/>
                <a:moveTo>
                  <a:pt x="7052367" y="5901039"/>
                </a:moveTo>
                <a:cubicBezTo>
                  <a:pt x="7049312" y="5901039"/>
                  <a:pt x="7046376" y="5901450"/>
                  <a:pt x="7043556" y="5902272"/>
                </a:cubicBezTo>
                <a:cubicBezTo>
                  <a:pt x="7040737" y="5903095"/>
                  <a:pt x="7038153" y="5904446"/>
                  <a:pt x="7035803" y="5906325"/>
                </a:cubicBezTo>
                <a:cubicBezTo>
                  <a:pt x="7033453" y="5908205"/>
                  <a:pt x="7031456" y="5910672"/>
                  <a:pt x="7029812" y="5913726"/>
                </a:cubicBezTo>
                <a:cubicBezTo>
                  <a:pt x="7026053" y="5920775"/>
                  <a:pt x="7022646" y="5929644"/>
                  <a:pt x="7019591" y="5940334"/>
                </a:cubicBezTo>
                <a:cubicBezTo>
                  <a:pt x="7016537" y="5951024"/>
                  <a:pt x="7014128" y="5962184"/>
                  <a:pt x="7012366" y="5973815"/>
                </a:cubicBezTo>
                <a:cubicBezTo>
                  <a:pt x="7010604" y="5985445"/>
                  <a:pt x="7009723" y="5996428"/>
                  <a:pt x="7009723" y="6006766"/>
                </a:cubicBezTo>
                <a:cubicBezTo>
                  <a:pt x="7009723" y="6015459"/>
                  <a:pt x="7010663" y="6024388"/>
                  <a:pt x="7012543" y="6033551"/>
                </a:cubicBezTo>
                <a:cubicBezTo>
                  <a:pt x="7014423" y="6042714"/>
                  <a:pt x="7017771" y="6051172"/>
                  <a:pt x="7022587" y="6058925"/>
                </a:cubicBezTo>
                <a:cubicBezTo>
                  <a:pt x="7027404" y="6066679"/>
                  <a:pt x="7033923" y="6073022"/>
                  <a:pt x="7042146" y="6077956"/>
                </a:cubicBezTo>
                <a:cubicBezTo>
                  <a:pt x="7050370" y="6082890"/>
                  <a:pt x="7060825" y="6085357"/>
                  <a:pt x="7073512" y="6085357"/>
                </a:cubicBezTo>
                <a:cubicBezTo>
                  <a:pt x="7084555" y="6085357"/>
                  <a:pt x="7095245" y="6083243"/>
                  <a:pt x="7105582" y="6079013"/>
                </a:cubicBezTo>
                <a:cubicBezTo>
                  <a:pt x="7115921" y="6074784"/>
                  <a:pt x="7125084" y="6069087"/>
                  <a:pt x="7133072" y="6061921"/>
                </a:cubicBezTo>
                <a:cubicBezTo>
                  <a:pt x="7141061" y="6054755"/>
                  <a:pt x="7147462" y="6046649"/>
                  <a:pt x="7152279" y="6037603"/>
                </a:cubicBezTo>
                <a:cubicBezTo>
                  <a:pt x="7157096" y="6028558"/>
                  <a:pt x="7159504" y="6019219"/>
                  <a:pt x="7159504" y="6009586"/>
                </a:cubicBezTo>
                <a:cubicBezTo>
                  <a:pt x="7159504" y="6003477"/>
                  <a:pt x="7157330" y="5998367"/>
                  <a:pt x="7152984" y="5994255"/>
                </a:cubicBezTo>
                <a:cubicBezTo>
                  <a:pt x="7148637" y="5990144"/>
                  <a:pt x="7142705" y="5987030"/>
                  <a:pt x="7135186" y="5984916"/>
                </a:cubicBezTo>
                <a:lnTo>
                  <a:pt x="7111880" y="5981318"/>
                </a:lnTo>
                <a:lnTo>
                  <a:pt x="7129900" y="5971348"/>
                </a:lnTo>
                <a:cubicBezTo>
                  <a:pt x="7137889" y="5965591"/>
                  <a:pt x="7144173" y="5959248"/>
                  <a:pt x="7148755" y="5952317"/>
                </a:cubicBezTo>
                <a:cubicBezTo>
                  <a:pt x="7153337" y="5945386"/>
                  <a:pt x="7155627" y="5938043"/>
                  <a:pt x="7155627" y="5930290"/>
                </a:cubicBezTo>
                <a:cubicBezTo>
                  <a:pt x="7155627" y="5925121"/>
                  <a:pt x="7154041" y="5920363"/>
                  <a:pt x="7150869" y="5916017"/>
                </a:cubicBezTo>
                <a:cubicBezTo>
                  <a:pt x="7147697" y="5911670"/>
                  <a:pt x="7143116" y="5908205"/>
                  <a:pt x="7137125" y="5905620"/>
                </a:cubicBezTo>
                <a:cubicBezTo>
                  <a:pt x="7131134" y="5903036"/>
                  <a:pt x="7123791" y="5901744"/>
                  <a:pt x="7115098" y="5901744"/>
                </a:cubicBezTo>
                <a:cubicBezTo>
                  <a:pt x="7104291" y="5901744"/>
                  <a:pt x="7093013" y="5903212"/>
                  <a:pt x="7081265" y="5906149"/>
                </a:cubicBezTo>
                <a:cubicBezTo>
                  <a:pt x="7075392" y="5907617"/>
                  <a:pt x="7069400" y="5909659"/>
                  <a:pt x="7063292" y="5912272"/>
                </a:cubicBezTo>
                <a:lnTo>
                  <a:pt x="7060518" y="5913692"/>
                </a:lnTo>
                <a:lnTo>
                  <a:pt x="7061177" y="5910907"/>
                </a:lnTo>
                <a:cubicBezTo>
                  <a:pt x="7061177" y="5907852"/>
                  <a:pt x="7060414" y="5905444"/>
                  <a:pt x="7058886" y="5903682"/>
                </a:cubicBezTo>
                <a:cubicBezTo>
                  <a:pt x="7057359" y="5901920"/>
                  <a:pt x="7055186" y="5901039"/>
                  <a:pt x="7052367" y="5901039"/>
                </a:cubicBezTo>
                <a:close/>
                <a:moveTo>
                  <a:pt x="5401741" y="5900686"/>
                </a:moveTo>
                <a:cubicBezTo>
                  <a:pt x="5397982" y="5900686"/>
                  <a:pt x="5395221" y="5902448"/>
                  <a:pt x="5393460" y="5905973"/>
                </a:cubicBezTo>
                <a:cubicBezTo>
                  <a:pt x="5391698" y="5909497"/>
                  <a:pt x="5390816" y="5913961"/>
                  <a:pt x="5390816" y="5919365"/>
                </a:cubicBezTo>
                <a:cubicBezTo>
                  <a:pt x="5390816" y="5927353"/>
                  <a:pt x="5390699" y="5936164"/>
                  <a:pt x="5390464" y="5945797"/>
                </a:cubicBezTo>
                <a:cubicBezTo>
                  <a:pt x="5390229" y="5955430"/>
                  <a:pt x="5389994" y="5965239"/>
                  <a:pt x="5389759" y="5975224"/>
                </a:cubicBezTo>
                <a:lnTo>
                  <a:pt x="5389540" y="5993284"/>
                </a:lnTo>
                <a:lnTo>
                  <a:pt x="5386059" y="6003594"/>
                </a:lnTo>
                <a:cubicBezTo>
                  <a:pt x="5385002" y="6009233"/>
                  <a:pt x="5384473" y="6016164"/>
                  <a:pt x="5384473" y="6024388"/>
                </a:cubicBezTo>
                <a:cubicBezTo>
                  <a:pt x="5384473" y="6036370"/>
                  <a:pt x="5385471" y="6046766"/>
                  <a:pt x="5387468" y="6055577"/>
                </a:cubicBezTo>
                <a:cubicBezTo>
                  <a:pt x="5389465" y="6064388"/>
                  <a:pt x="5392520" y="6071260"/>
                  <a:pt x="5396632" y="6076194"/>
                </a:cubicBezTo>
                <a:cubicBezTo>
                  <a:pt x="5400743" y="6081128"/>
                  <a:pt x="5405618" y="6083595"/>
                  <a:pt x="5411257" y="6083595"/>
                </a:cubicBezTo>
                <a:cubicBezTo>
                  <a:pt x="5414077" y="6083595"/>
                  <a:pt x="5416367" y="6082479"/>
                  <a:pt x="5418129" y="6080247"/>
                </a:cubicBezTo>
                <a:cubicBezTo>
                  <a:pt x="5419891" y="6078015"/>
                  <a:pt x="5420773" y="6075254"/>
                  <a:pt x="5420773" y="6071965"/>
                </a:cubicBezTo>
                <a:cubicBezTo>
                  <a:pt x="5420773" y="6066561"/>
                  <a:pt x="5420302" y="6058514"/>
                  <a:pt x="5419363" y="6047824"/>
                </a:cubicBezTo>
                <a:cubicBezTo>
                  <a:pt x="5418423" y="6037134"/>
                  <a:pt x="5417953" y="6024975"/>
                  <a:pt x="5417953" y="6011348"/>
                </a:cubicBezTo>
                <a:lnTo>
                  <a:pt x="5418022" y="6007172"/>
                </a:lnTo>
                <a:lnTo>
                  <a:pt x="5450200" y="6006238"/>
                </a:lnTo>
                <a:cubicBezTo>
                  <a:pt x="5464885" y="6005415"/>
                  <a:pt x="5479275" y="6003829"/>
                  <a:pt x="5493372" y="6001480"/>
                </a:cubicBezTo>
                <a:lnTo>
                  <a:pt x="5506519" y="5997828"/>
                </a:lnTo>
                <a:lnTo>
                  <a:pt x="5506412" y="6006061"/>
                </a:lnTo>
                <a:cubicBezTo>
                  <a:pt x="5506412" y="6020393"/>
                  <a:pt x="5507352" y="6033492"/>
                  <a:pt x="5509231" y="6045357"/>
                </a:cubicBezTo>
                <a:cubicBezTo>
                  <a:pt x="5511111" y="6057222"/>
                  <a:pt x="5513931" y="6066561"/>
                  <a:pt x="5517690" y="6073375"/>
                </a:cubicBezTo>
                <a:cubicBezTo>
                  <a:pt x="5521449" y="6080188"/>
                  <a:pt x="5526148" y="6083595"/>
                  <a:pt x="5531786" y="6083595"/>
                </a:cubicBezTo>
                <a:cubicBezTo>
                  <a:pt x="5535780" y="6083595"/>
                  <a:pt x="5539070" y="6082303"/>
                  <a:pt x="5541654" y="6079718"/>
                </a:cubicBezTo>
                <a:cubicBezTo>
                  <a:pt x="5544238" y="6077134"/>
                  <a:pt x="5545531" y="6073727"/>
                  <a:pt x="5545531" y="6069498"/>
                </a:cubicBezTo>
                <a:cubicBezTo>
                  <a:pt x="5545531" y="6065739"/>
                  <a:pt x="5544885" y="6059982"/>
                  <a:pt x="5543593" y="6052229"/>
                </a:cubicBezTo>
                <a:cubicBezTo>
                  <a:pt x="5542300" y="6044476"/>
                  <a:pt x="5541067" y="6034902"/>
                  <a:pt x="5539892" y="6023506"/>
                </a:cubicBezTo>
                <a:cubicBezTo>
                  <a:pt x="5538718" y="6012111"/>
                  <a:pt x="5538131" y="5999365"/>
                  <a:pt x="5538131" y="5985268"/>
                </a:cubicBezTo>
                <a:cubicBezTo>
                  <a:pt x="5538131" y="5973756"/>
                  <a:pt x="5538835" y="5963066"/>
                  <a:pt x="5540245" y="5953198"/>
                </a:cubicBezTo>
                <a:cubicBezTo>
                  <a:pt x="5541654" y="5943330"/>
                  <a:pt x="5542359" y="5934167"/>
                  <a:pt x="5542359" y="5925709"/>
                </a:cubicBezTo>
                <a:cubicBezTo>
                  <a:pt x="5542359" y="5918895"/>
                  <a:pt x="5540950" y="5913080"/>
                  <a:pt x="5538131" y="5908263"/>
                </a:cubicBezTo>
                <a:cubicBezTo>
                  <a:pt x="5535311" y="5903447"/>
                  <a:pt x="5531317" y="5901039"/>
                  <a:pt x="5526148" y="5901039"/>
                </a:cubicBezTo>
                <a:cubicBezTo>
                  <a:pt x="5521918" y="5901039"/>
                  <a:pt x="5518629" y="5903036"/>
                  <a:pt x="5516280" y="5907030"/>
                </a:cubicBezTo>
                <a:cubicBezTo>
                  <a:pt x="5513931" y="5911024"/>
                  <a:pt x="5512404" y="5915606"/>
                  <a:pt x="5511698" y="5920775"/>
                </a:cubicBezTo>
                <a:cubicBezTo>
                  <a:pt x="5510288" y="5928528"/>
                  <a:pt x="5509055" y="5939042"/>
                  <a:pt x="5507998" y="5952317"/>
                </a:cubicBezTo>
                <a:lnTo>
                  <a:pt x="5507088" y="5970208"/>
                </a:lnTo>
                <a:lnTo>
                  <a:pt x="5496764" y="5973066"/>
                </a:lnTo>
                <a:cubicBezTo>
                  <a:pt x="5488688" y="5974798"/>
                  <a:pt x="5480332" y="5976105"/>
                  <a:pt x="5471699" y="5976986"/>
                </a:cubicBezTo>
                <a:cubicBezTo>
                  <a:pt x="5454429" y="5978748"/>
                  <a:pt x="5437219" y="5979630"/>
                  <a:pt x="5420068" y="5979630"/>
                </a:cubicBezTo>
                <a:lnTo>
                  <a:pt x="5419236" y="5979663"/>
                </a:lnTo>
                <a:lnTo>
                  <a:pt x="5419716" y="5970819"/>
                </a:lnTo>
                <a:cubicBezTo>
                  <a:pt x="5420185" y="5962831"/>
                  <a:pt x="5420596" y="5955195"/>
                  <a:pt x="5420949" y="5947911"/>
                </a:cubicBezTo>
                <a:cubicBezTo>
                  <a:pt x="5421301" y="5940628"/>
                  <a:pt x="5421477" y="5934402"/>
                  <a:pt x="5421477" y="5929233"/>
                </a:cubicBezTo>
                <a:cubicBezTo>
                  <a:pt x="5421477" y="5919365"/>
                  <a:pt x="5419657" y="5912140"/>
                  <a:pt x="5416015" y="5907559"/>
                </a:cubicBezTo>
                <a:cubicBezTo>
                  <a:pt x="5412373" y="5902977"/>
                  <a:pt x="5407615" y="5900686"/>
                  <a:pt x="5401741" y="5900686"/>
                </a:cubicBezTo>
                <a:close/>
                <a:moveTo>
                  <a:pt x="4844334" y="5869547"/>
                </a:moveTo>
                <a:lnTo>
                  <a:pt x="4846984" y="5874915"/>
                </a:lnTo>
                <a:cubicBezTo>
                  <a:pt x="4848805" y="5878998"/>
                  <a:pt x="4850714" y="5883652"/>
                  <a:pt x="4852711" y="5888880"/>
                </a:cubicBezTo>
                <a:cubicBezTo>
                  <a:pt x="4856705" y="5899335"/>
                  <a:pt x="4860758" y="5911318"/>
                  <a:pt x="4864869" y="5924827"/>
                </a:cubicBezTo>
                <a:cubicBezTo>
                  <a:pt x="4868982" y="5938337"/>
                  <a:pt x="4873034" y="5952845"/>
                  <a:pt x="4877029" y="5968352"/>
                </a:cubicBezTo>
                <a:cubicBezTo>
                  <a:pt x="4881023" y="5983859"/>
                  <a:pt x="4884605" y="5999659"/>
                  <a:pt x="4887777" y="6015753"/>
                </a:cubicBezTo>
                <a:lnTo>
                  <a:pt x="4894026" y="6050986"/>
                </a:lnTo>
                <a:lnTo>
                  <a:pt x="4864693" y="6050819"/>
                </a:lnTo>
                <a:cubicBezTo>
                  <a:pt x="4842843" y="6050819"/>
                  <a:pt x="4824341" y="6050937"/>
                  <a:pt x="4809187" y="6051172"/>
                </a:cubicBezTo>
                <a:lnTo>
                  <a:pt x="4776465" y="6051944"/>
                </a:lnTo>
                <a:lnTo>
                  <a:pt x="4778525" y="6045181"/>
                </a:lnTo>
                <a:cubicBezTo>
                  <a:pt x="4781227" y="6036487"/>
                  <a:pt x="4784106" y="6027324"/>
                  <a:pt x="4787160" y="6017691"/>
                </a:cubicBezTo>
                <a:cubicBezTo>
                  <a:pt x="4790215" y="6008058"/>
                  <a:pt x="4793210" y="5998778"/>
                  <a:pt x="4796147" y="5989850"/>
                </a:cubicBezTo>
                <a:cubicBezTo>
                  <a:pt x="4799084" y="5980922"/>
                  <a:pt x="4801844" y="5972816"/>
                  <a:pt x="4804429" y="5965533"/>
                </a:cubicBezTo>
                <a:cubicBezTo>
                  <a:pt x="4808188" y="5955195"/>
                  <a:pt x="4812299" y="5944035"/>
                  <a:pt x="4816764" y="5932052"/>
                </a:cubicBezTo>
                <a:cubicBezTo>
                  <a:pt x="4821228" y="5920070"/>
                  <a:pt x="4826045" y="5908029"/>
                  <a:pt x="4831213" y="5895929"/>
                </a:cubicBezTo>
                <a:close/>
                <a:moveTo>
                  <a:pt x="4845662" y="5830201"/>
                </a:moveTo>
                <a:cubicBezTo>
                  <a:pt x="4840963" y="5830201"/>
                  <a:pt x="4836969" y="5831376"/>
                  <a:pt x="4833680" y="5833726"/>
                </a:cubicBezTo>
                <a:cubicBezTo>
                  <a:pt x="4830391" y="5836075"/>
                  <a:pt x="4827454" y="5839364"/>
                  <a:pt x="4824870" y="5843593"/>
                </a:cubicBezTo>
                <a:cubicBezTo>
                  <a:pt x="4822285" y="5847823"/>
                  <a:pt x="4819466" y="5852874"/>
                  <a:pt x="4816411" y="5858748"/>
                </a:cubicBezTo>
                <a:cubicBezTo>
                  <a:pt x="4810773" y="5869321"/>
                  <a:pt x="4804664" y="5882419"/>
                  <a:pt x="4798085" y="5898043"/>
                </a:cubicBezTo>
                <a:cubicBezTo>
                  <a:pt x="4791507" y="5913667"/>
                  <a:pt x="4784576" y="5931347"/>
                  <a:pt x="4777293" y="5951083"/>
                </a:cubicBezTo>
                <a:cubicBezTo>
                  <a:pt x="4773533" y="5961421"/>
                  <a:pt x="4769597" y="5972933"/>
                  <a:pt x="4765486" y="5985621"/>
                </a:cubicBezTo>
                <a:cubicBezTo>
                  <a:pt x="4761375" y="5998308"/>
                  <a:pt x="4757263" y="6011230"/>
                  <a:pt x="4753151" y="6024388"/>
                </a:cubicBezTo>
                <a:lnTo>
                  <a:pt x="4743553" y="6053316"/>
                </a:lnTo>
                <a:lnTo>
                  <a:pt x="4735706" y="6053639"/>
                </a:lnTo>
                <a:cubicBezTo>
                  <a:pt x="4728657" y="6053874"/>
                  <a:pt x="4723019" y="6055048"/>
                  <a:pt x="4718789" y="6057163"/>
                </a:cubicBezTo>
                <a:cubicBezTo>
                  <a:pt x="4714561" y="6059278"/>
                  <a:pt x="4711506" y="6062214"/>
                  <a:pt x="4709627" y="6065974"/>
                </a:cubicBezTo>
                <a:cubicBezTo>
                  <a:pt x="4707747" y="6069733"/>
                  <a:pt x="4706807" y="6074432"/>
                  <a:pt x="4706807" y="6080071"/>
                </a:cubicBezTo>
                <a:cubicBezTo>
                  <a:pt x="4706807" y="6086414"/>
                  <a:pt x="4707159" y="6092817"/>
                  <a:pt x="4707865" y="6099278"/>
                </a:cubicBezTo>
                <a:cubicBezTo>
                  <a:pt x="4708569" y="6105739"/>
                  <a:pt x="4709509" y="6111554"/>
                  <a:pt x="4710684" y="6116723"/>
                </a:cubicBezTo>
                <a:cubicBezTo>
                  <a:pt x="4711858" y="6121892"/>
                  <a:pt x="4712681" y="6125416"/>
                  <a:pt x="4713151" y="6127296"/>
                </a:cubicBezTo>
                <a:cubicBezTo>
                  <a:pt x="4714090" y="6130585"/>
                  <a:pt x="4715089" y="6133346"/>
                  <a:pt x="4716147" y="6135578"/>
                </a:cubicBezTo>
                <a:cubicBezTo>
                  <a:pt x="4717203" y="6137810"/>
                  <a:pt x="4718496" y="6139454"/>
                  <a:pt x="4720023" y="6140512"/>
                </a:cubicBezTo>
                <a:cubicBezTo>
                  <a:pt x="4721550" y="6141569"/>
                  <a:pt x="4723489" y="6142097"/>
                  <a:pt x="4725838" y="6142097"/>
                </a:cubicBezTo>
                <a:cubicBezTo>
                  <a:pt x="4728657" y="6142097"/>
                  <a:pt x="4731419" y="6141334"/>
                  <a:pt x="4734120" y="6139807"/>
                </a:cubicBezTo>
                <a:cubicBezTo>
                  <a:pt x="4736822" y="6138280"/>
                  <a:pt x="4738936" y="6136047"/>
                  <a:pt x="4740464" y="6133111"/>
                </a:cubicBezTo>
                <a:cubicBezTo>
                  <a:pt x="4741991" y="6130174"/>
                  <a:pt x="4742754" y="6126591"/>
                  <a:pt x="4742754" y="6122362"/>
                </a:cubicBezTo>
                <a:cubicBezTo>
                  <a:pt x="4742754" y="6117898"/>
                  <a:pt x="4742343" y="6112787"/>
                  <a:pt x="4741521" y="6107031"/>
                </a:cubicBezTo>
                <a:cubicBezTo>
                  <a:pt x="4740699" y="6101275"/>
                  <a:pt x="4739818" y="6095049"/>
                  <a:pt x="4738878" y="6088353"/>
                </a:cubicBezTo>
                <a:lnTo>
                  <a:pt x="4738464" y="6083516"/>
                </a:lnTo>
                <a:lnTo>
                  <a:pt x="4780993" y="6080599"/>
                </a:lnTo>
                <a:cubicBezTo>
                  <a:pt x="4801551" y="6080012"/>
                  <a:pt x="4824870" y="6079718"/>
                  <a:pt x="4850949" y="6079718"/>
                </a:cubicBezTo>
                <a:cubicBezTo>
                  <a:pt x="4857997" y="6079718"/>
                  <a:pt x="4865810" y="6079777"/>
                  <a:pt x="4874385" y="6079894"/>
                </a:cubicBezTo>
                <a:cubicBezTo>
                  <a:pt x="4882961" y="6080012"/>
                  <a:pt x="4891536" y="6080247"/>
                  <a:pt x="4900112" y="6080599"/>
                </a:cubicBezTo>
                <a:cubicBezTo>
                  <a:pt x="4908688" y="6080952"/>
                  <a:pt x="4916676" y="6081304"/>
                  <a:pt x="4924077" y="6081657"/>
                </a:cubicBezTo>
                <a:lnTo>
                  <a:pt x="4931909" y="6082199"/>
                </a:lnTo>
                <a:lnTo>
                  <a:pt x="4931654" y="6093287"/>
                </a:lnTo>
                <a:cubicBezTo>
                  <a:pt x="4931419" y="6099043"/>
                  <a:pt x="4931244" y="6104682"/>
                  <a:pt x="4931126" y="6110203"/>
                </a:cubicBezTo>
                <a:cubicBezTo>
                  <a:pt x="4931008" y="6115724"/>
                  <a:pt x="4930949" y="6120247"/>
                  <a:pt x="4930949" y="6123771"/>
                </a:cubicBezTo>
                <a:cubicBezTo>
                  <a:pt x="4930949" y="6130350"/>
                  <a:pt x="4932476" y="6135754"/>
                  <a:pt x="4935531" y="6139983"/>
                </a:cubicBezTo>
                <a:cubicBezTo>
                  <a:pt x="4938585" y="6144212"/>
                  <a:pt x="4942697" y="6146327"/>
                  <a:pt x="4947866" y="6146327"/>
                </a:cubicBezTo>
                <a:cubicBezTo>
                  <a:pt x="4951155" y="6146327"/>
                  <a:pt x="4954268" y="6145093"/>
                  <a:pt x="4957205" y="6142626"/>
                </a:cubicBezTo>
                <a:cubicBezTo>
                  <a:pt x="4960142" y="6140159"/>
                  <a:pt x="4961963" y="6135636"/>
                  <a:pt x="4962668" y="6129058"/>
                </a:cubicBezTo>
                <a:cubicBezTo>
                  <a:pt x="4962902" y="6126708"/>
                  <a:pt x="4963255" y="6123184"/>
                  <a:pt x="4963725" y="6118485"/>
                </a:cubicBezTo>
                <a:cubicBezTo>
                  <a:pt x="4964195" y="6113786"/>
                  <a:pt x="4964606" y="6108323"/>
                  <a:pt x="4964959" y="6102097"/>
                </a:cubicBezTo>
                <a:cubicBezTo>
                  <a:pt x="4965311" y="6095871"/>
                  <a:pt x="4965487" y="6089586"/>
                  <a:pt x="4965487" y="6083243"/>
                </a:cubicBezTo>
                <a:cubicBezTo>
                  <a:pt x="4965487" y="6076664"/>
                  <a:pt x="4964606" y="6071260"/>
                  <a:pt x="4962844" y="6067031"/>
                </a:cubicBezTo>
                <a:cubicBezTo>
                  <a:pt x="4961082" y="6062802"/>
                  <a:pt x="4958086" y="6059513"/>
                  <a:pt x="4953858" y="6057163"/>
                </a:cubicBezTo>
                <a:cubicBezTo>
                  <a:pt x="4949628" y="6054814"/>
                  <a:pt x="4943637" y="6053169"/>
                  <a:pt x="4935883" y="6052229"/>
                </a:cubicBezTo>
                <a:lnTo>
                  <a:pt x="4927395" y="6051752"/>
                </a:lnTo>
                <a:lnTo>
                  <a:pt x="4919672" y="6010819"/>
                </a:lnTo>
                <a:cubicBezTo>
                  <a:pt x="4916148" y="5994725"/>
                  <a:pt x="4912330" y="5978807"/>
                  <a:pt x="4908218" y="5963066"/>
                </a:cubicBezTo>
                <a:cubicBezTo>
                  <a:pt x="4904107" y="5947324"/>
                  <a:pt x="4899995" y="5932581"/>
                  <a:pt x="4895883" y="5918836"/>
                </a:cubicBezTo>
                <a:cubicBezTo>
                  <a:pt x="4891771" y="5905092"/>
                  <a:pt x="4887836" y="5892874"/>
                  <a:pt x="4884077" y="5882184"/>
                </a:cubicBezTo>
                <a:cubicBezTo>
                  <a:pt x="4880318" y="5871494"/>
                  <a:pt x="4877147" y="5863212"/>
                  <a:pt x="4874561" y="5857338"/>
                </a:cubicBezTo>
                <a:cubicBezTo>
                  <a:pt x="4872212" y="5851934"/>
                  <a:pt x="4869510" y="5847176"/>
                  <a:pt x="4866455" y="5843065"/>
                </a:cubicBezTo>
                <a:cubicBezTo>
                  <a:pt x="4863402" y="5838953"/>
                  <a:pt x="4860112" y="5835781"/>
                  <a:pt x="4856588" y="5833549"/>
                </a:cubicBezTo>
                <a:cubicBezTo>
                  <a:pt x="4853064" y="5831317"/>
                  <a:pt x="4849422" y="5830201"/>
                  <a:pt x="4845662" y="5830201"/>
                </a:cubicBezTo>
                <a:close/>
                <a:moveTo>
                  <a:pt x="5748861" y="5829849"/>
                </a:moveTo>
                <a:cubicBezTo>
                  <a:pt x="5744162" y="5829849"/>
                  <a:pt x="5740638" y="5831259"/>
                  <a:pt x="5738288" y="5834078"/>
                </a:cubicBezTo>
                <a:cubicBezTo>
                  <a:pt x="5735939" y="5836897"/>
                  <a:pt x="5734764" y="5841009"/>
                  <a:pt x="5734764" y="5846413"/>
                </a:cubicBezTo>
                <a:cubicBezTo>
                  <a:pt x="5734764" y="5864269"/>
                  <a:pt x="5734764" y="5880833"/>
                  <a:pt x="5734764" y="5896105"/>
                </a:cubicBezTo>
                <a:cubicBezTo>
                  <a:pt x="5734764" y="5911377"/>
                  <a:pt x="5734705" y="5925709"/>
                  <a:pt x="5734588" y="5939101"/>
                </a:cubicBezTo>
                <a:lnTo>
                  <a:pt x="5734552" y="5946873"/>
                </a:lnTo>
                <a:lnTo>
                  <a:pt x="5723486" y="5948264"/>
                </a:lnTo>
                <a:cubicBezTo>
                  <a:pt x="5719023" y="5948734"/>
                  <a:pt x="5716027" y="5950143"/>
                  <a:pt x="5714500" y="5952493"/>
                </a:cubicBezTo>
                <a:cubicBezTo>
                  <a:pt x="5712972" y="5954842"/>
                  <a:pt x="5712209" y="5957309"/>
                  <a:pt x="5712209" y="5959894"/>
                </a:cubicBezTo>
                <a:cubicBezTo>
                  <a:pt x="5712209" y="5962713"/>
                  <a:pt x="5712972" y="5965356"/>
                  <a:pt x="5714500" y="5967823"/>
                </a:cubicBezTo>
                <a:cubicBezTo>
                  <a:pt x="5716027" y="5970290"/>
                  <a:pt x="5718670" y="5972287"/>
                  <a:pt x="5722429" y="5973815"/>
                </a:cubicBezTo>
                <a:lnTo>
                  <a:pt x="5734422" y="5975586"/>
                </a:lnTo>
                <a:lnTo>
                  <a:pt x="5734412" y="5977691"/>
                </a:lnTo>
                <a:cubicBezTo>
                  <a:pt x="5734412" y="5990026"/>
                  <a:pt x="5734353" y="6002126"/>
                  <a:pt x="5734236" y="6013991"/>
                </a:cubicBezTo>
                <a:cubicBezTo>
                  <a:pt x="5734118" y="6025856"/>
                  <a:pt x="5734060" y="6037897"/>
                  <a:pt x="5734060" y="6050115"/>
                </a:cubicBezTo>
                <a:cubicBezTo>
                  <a:pt x="5733825" y="6062567"/>
                  <a:pt x="5735763" y="6071319"/>
                  <a:pt x="5739874" y="6076370"/>
                </a:cubicBezTo>
                <a:cubicBezTo>
                  <a:pt x="5743986" y="6081422"/>
                  <a:pt x="5748626" y="6083947"/>
                  <a:pt x="5753795" y="6083947"/>
                </a:cubicBezTo>
                <a:cubicBezTo>
                  <a:pt x="5757320" y="6083947"/>
                  <a:pt x="5760256" y="6082655"/>
                  <a:pt x="5762606" y="6080071"/>
                </a:cubicBezTo>
                <a:cubicBezTo>
                  <a:pt x="5764956" y="6077486"/>
                  <a:pt x="5766130" y="6074197"/>
                  <a:pt x="5766130" y="6070203"/>
                </a:cubicBezTo>
                <a:cubicBezTo>
                  <a:pt x="5766130" y="6057515"/>
                  <a:pt x="5766189" y="6043418"/>
                  <a:pt x="5766306" y="6027912"/>
                </a:cubicBezTo>
                <a:cubicBezTo>
                  <a:pt x="5766424" y="6012405"/>
                  <a:pt x="5766482" y="5995900"/>
                  <a:pt x="5766482" y="5978396"/>
                </a:cubicBezTo>
                <a:lnTo>
                  <a:pt x="5766513" y="5973668"/>
                </a:lnTo>
                <a:lnTo>
                  <a:pt x="5794853" y="5970290"/>
                </a:lnTo>
                <a:cubicBezTo>
                  <a:pt x="5808597" y="5968763"/>
                  <a:pt x="5825572" y="5967412"/>
                  <a:pt x="5845779" y="5966237"/>
                </a:cubicBezTo>
                <a:lnTo>
                  <a:pt x="5877298" y="5965476"/>
                </a:lnTo>
                <a:lnTo>
                  <a:pt x="5877144" y="5976458"/>
                </a:lnTo>
                <a:cubicBezTo>
                  <a:pt x="5877144" y="6003007"/>
                  <a:pt x="5878025" y="6024094"/>
                  <a:pt x="5879787" y="6039718"/>
                </a:cubicBezTo>
                <a:cubicBezTo>
                  <a:pt x="5881549" y="6055342"/>
                  <a:pt x="5884486" y="6066502"/>
                  <a:pt x="5888598" y="6073198"/>
                </a:cubicBezTo>
                <a:cubicBezTo>
                  <a:pt x="5892710" y="6079894"/>
                  <a:pt x="5898407" y="6083243"/>
                  <a:pt x="5905690" y="6083243"/>
                </a:cubicBezTo>
                <a:cubicBezTo>
                  <a:pt x="5908980" y="6083243"/>
                  <a:pt x="5911741" y="6081715"/>
                  <a:pt x="5913972" y="6078661"/>
                </a:cubicBezTo>
                <a:cubicBezTo>
                  <a:pt x="5916204" y="6075607"/>
                  <a:pt x="5916851" y="6071377"/>
                  <a:pt x="5915911" y="6065974"/>
                </a:cubicBezTo>
                <a:cubicBezTo>
                  <a:pt x="5914736" y="6057046"/>
                  <a:pt x="5913679" y="6048822"/>
                  <a:pt x="5912739" y="6041304"/>
                </a:cubicBezTo>
                <a:cubicBezTo>
                  <a:pt x="5911799" y="6033785"/>
                  <a:pt x="5910977" y="6026443"/>
                  <a:pt x="5910272" y="6019277"/>
                </a:cubicBezTo>
                <a:cubicBezTo>
                  <a:pt x="5909567" y="6012111"/>
                  <a:pt x="5909215" y="6004887"/>
                  <a:pt x="5909215" y="5997603"/>
                </a:cubicBezTo>
                <a:cubicBezTo>
                  <a:pt x="5909215" y="5991964"/>
                  <a:pt x="5909259" y="5985900"/>
                  <a:pt x="5909346" y="5979409"/>
                </a:cubicBezTo>
                <a:lnTo>
                  <a:pt x="5909628" y="5964695"/>
                </a:lnTo>
                <a:lnTo>
                  <a:pt x="5918730" y="5964475"/>
                </a:lnTo>
                <a:cubicBezTo>
                  <a:pt x="5923429" y="5964475"/>
                  <a:pt x="5927130" y="5963359"/>
                  <a:pt x="5929831" y="5961127"/>
                </a:cubicBezTo>
                <a:cubicBezTo>
                  <a:pt x="5932533" y="5958895"/>
                  <a:pt x="5933885" y="5955900"/>
                  <a:pt x="5933885" y="5952140"/>
                </a:cubicBezTo>
                <a:cubicBezTo>
                  <a:pt x="5933885" y="5949556"/>
                  <a:pt x="5932886" y="5946972"/>
                  <a:pt x="5930889" y="5944387"/>
                </a:cubicBezTo>
                <a:cubicBezTo>
                  <a:pt x="5928892" y="5941803"/>
                  <a:pt x="5925837" y="5939629"/>
                  <a:pt x="5921726" y="5937867"/>
                </a:cubicBezTo>
                <a:lnTo>
                  <a:pt x="5910266" y="5936019"/>
                </a:lnTo>
                <a:lnTo>
                  <a:pt x="5910800" y="5912845"/>
                </a:lnTo>
                <a:cubicBezTo>
                  <a:pt x="5911153" y="5896986"/>
                  <a:pt x="5911329" y="5881890"/>
                  <a:pt x="5911329" y="5867558"/>
                </a:cubicBezTo>
                <a:cubicBezTo>
                  <a:pt x="5911329" y="5855811"/>
                  <a:pt x="5909625" y="5846883"/>
                  <a:pt x="5906219" y="5840774"/>
                </a:cubicBezTo>
                <a:cubicBezTo>
                  <a:pt x="5902812" y="5834665"/>
                  <a:pt x="5898407" y="5831611"/>
                  <a:pt x="5893003" y="5831611"/>
                </a:cubicBezTo>
                <a:cubicBezTo>
                  <a:pt x="5889244" y="5831611"/>
                  <a:pt x="5886130" y="5832962"/>
                  <a:pt x="5883664" y="5835664"/>
                </a:cubicBezTo>
                <a:cubicBezTo>
                  <a:pt x="5881197" y="5838366"/>
                  <a:pt x="5879963" y="5842536"/>
                  <a:pt x="5879963" y="5848175"/>
                </a:cubicBezTo>
                <a:cubicBezTo>
                  <a:pt x="5879963" y="5858043"/>
                  <a:pt x="5879728" y="5869614"/>
                  <a:pt x="5879259" y="5882889"/>
                </a:cubicBezTo>
                <a:cubicBezTo>
                  <a:pt x="5878788" y="5896164"/>
                  <a:pt x="5878319" y="5910672"/>
                  <a:pt x="5877849" y="5926413"/>
                </a:cubicBezTo>
                <a:lnTo>
                  <a:pt x="5877716" y="5935789"/>
                </a:lnTo>
                <a:lnTo>
                  <a:pt x="5845073" y="5936457"/>
                </a:lnTo>
                <a:cubicBezTo>
                  <a:pt x="5825102" y="5937280"/>
                  <a:pt x="5805132" y="5938631"/>
                  <a:pt x="5785161" y="5940510"/>
                </a:cubicBezTo>
                <a:lnTo>
                  <a:pt x="5766713" y="5942830"/>
                </a:lnTo>
                <a:lnTo>
                  <a:pt x="5766835" y="5923946"/>
                </a:lnTo>
                <a:cubicBezTo>
                  <a:pt x="5767070" y="5905150"/>
                  <a:pt x="5767187" y="5886119"/>
                  <a:pt x="5767187" y="5866854"/>
                </a:cubicBezTo>
                <a:cubicBezTo>
                  <a:pt x="5767187" y="5854166"/>
                  <a:pt x="5765425" y="5844827"/>
                  <a:pt x="5761901" y="5838836"/>
                </a:cubicBezTo>
                <a:cubicBezTo>
                  <a:pt x="5758377" y="5832845"/>
                  <a:pt x="5754030" y="5829849"/>
                  <a:pt x="5748861" y="5829849"/>
                </a:cubicBezTo>
                <a:close/>
                <a:moveTo>
                  <a:pt x="9388801" y="4668035"/>
                </a:moveTo>
                <a:lnTo>
                  <a:pt x="9425477" y="4669251"/>
                </a:lnTo>
                <a:cubicBezTo>
                  <a:pt x="9438771" y="4670597"/>
                  <a:pt x="9450045" y="4672701"/>
                  <a:pt x="9459301" y="4675561"/>
                </a:cubicBezTo>
                <a:cubicBezTo>
                  <a:pt x="9468556" y="4678422"/>
                  <a:pt x="9475623" y="4681955"/>
                  <a:pt x="9480503" y="4686162"/>
                </a:cubicBezTo>
                <a:cubicBezTo>
                  <a:pt x="9485383" y="4690369"/>
                  <a:pt x="9487823" y="4695502"/>
                  <a:pt x="9487823" y="4701560"/>
                </a:cubicBezTo>
                <a:cubicBezTo>
                  <a:pt x="9487823" y="4705262"/>
                  <a:pt x="9485467" y="4709216"/>
                  <a:pt x="9480756" y="4713423"/>
                </a:cubicBezTo>
                <a:cubicBezTo>
                  <a:pt x="9476044" y="4717630"/>
                  <a:pt x="9470070" y="4721500"/>
                  <a:pt x="9462834" y="4725034"/>
                </a:cubicBezTo>
                <a:cubicBezTo>
                  <a:pt x="9455599" y="4728568"/>
                  <a:pt x="9447858" y="4731344"/>
                  <a:pt x="9439612" y="4733364"/>
                </a:cubicBezTo>
                <a:cubicBezTo>
                  <a:pt x="9431367" y="4735383"/>
                  <a:pt x="9423710" y="4736393"/>
                  <a:pt x="9416643" y="4736393"/>
                </a:cubicBezTo>
                <a:cubicBezTo>
                  <a:pt x="9412604" y="4736393"/>
                  <a:pt x="9408734" y="4734373"/>
                  <a:pt x="9405032" y="4730335"/>
                </a:cubicBezTo>
                <a:cubicBezTo>
                  <a:pt x="9401330" y="4726296"/>
                  <a:pt x="9398217" y="4720070"/>
                  <a:pt x="9395693" y="4711656"/>
                </a:cubicBezTo>
                <a:cubicBezTo>
                  <a:pt x="9393169" y="4703242"/>
                  <a:pt x="9391149" y="4692305"/>
                  <a:pt x="9389635" y="4678843"/>
                </a:cubicBezTo>
                <a:close/>
                <a:moveTo>
                  <a:pt x="7788601" y="4668035"/>
                </a:moveTo>
                <a:lnTo>
                  <a:pt x="7825277" y="4669251"/>
                </a:lnTo>
                <a:cubicBezTo>
                  <a:pt x="7838572" y="4670597"/>
                  <a:pt x="7849846" y="4672701"/>
                  <a:pt x="7859101" y="4675561"/>
                </a:cubicBezTo>
                <a:cubicBezTo>
                  <a:pt x="7868356" y="4678422"/>
                  <a:pt x="7875424" y="4681955"/>
                  <a:pt x="7880304" y="4686162"/>
                </a:cubicBezTo>
                <a:cubicBezTo>
                  <a:pt x="7885184" y="4690369"/>
                  <a:pt x="7887624" y="4695502"/>
                  <a:pt x="7887624" y="4701560"/>
                </a:cubicBezTo>
                <a:cubicBezTo>
                  <a:pt x="7887624" y="4705262"/>
                  <a:pt x="7885268" y="4709216"/>
                  <a:pt x="7880556" y="4713423"/>
                </a:cubicBezTo>
                <a:cubicBezTo>
                  <a:pt x="7875845" y="4717630"/>
                  <a:pt x="7869871" y="4721500"/>
                  <a:pt x="7862635" y="4725034"/>
                </a:cubicBezTo>
                <a:cubicBezTo>
                  <a:pt x="7855399" y="4728568"/>
                  <a:pt x="7847659" y="4731344"/>
                  <a:pt x="7839413" y="4733364"/>
                </a:cubicBezTo>
                <a:cubicBezTo>
                  <a:pt x="7831168" y="4735383"/>
                  <a:pt x="7823511" y="4736393"/>
                  <a:pt x="7816443" y="4736393"/>
                </a:cubicBezTo>
                <a:cubicBezTo>
                  <a:pt x="7812405" y="4736393"/>
                  <a:pt x="7808535" y="4734373"/>
                  <a:pt x="7804832" y="4730335"/>
                </a:cubicBezTo>
                <a:cubicBezTo>
                  <a:pt x="7801131" y="4726296"/>
                  <a:pt x="7798017" y="4720070"/>
                  <a:pt x="7795493" y="4711656"/>
                </a:cubicBezTo>
                <a:cubicBezTo>
                  <a:pt x="7792969" y="4703242"/>
                  <a:pt x="7790950" y="4692305"/>
                  <a:pt x="7789435" y="4678843"/>
                </a:cubicBezTo>
                <a:close/>
                <a:moveTo>
                  <a:pt x="3140402" y="4668035"/>
                </a:moveTo>
                <a:lnTo>
                  <a:pt x="3177078" y="4669251"/>
                </a:lnTo>
                <a:cubicBezTo>
                  <a:pt x="3190372" y="4670597"/>
                  <a:pt x="3201647" y="4672701"/>
                  <a:pt x="3210902" y="4675561"/>
                </a:cubicBezTo>
                <a:cubicBezTo>
                  <a:pt x="3220157" y="4678422"/>
                  <a:pt x="3227224" y="4681955"/>
                  <a:pt x="3232104" y="4686162"/>
                </a:cubicBezTo>
                <a:cubicBezTo>
                  <a:pt x="3236984" y="4690369"/>
                  <a:pt x="3239424" y="4695502"/>
                  <a:pt x="3239424" y="4701560"/>
                </a:cubicBezTo>
                <a:cubicBezTo>
                  <a:pt x="3239424" y="4705262"/>
                  <a:pt x="3237068" y="4709216"/>
                  <a:pt x="3232357" y="4713423"/>
                </a:cubicBezTo>
                <a:cubicBezTo>
                  <a:pt x="3227645" y="4717630"/>
                  <a:pt x="3221671" y="4721500"/>
                  <a:pt x="3214435" y="4725034"/>
                </a:cubicBezTo>
                <a:cubicBezTo>
                  <a:pt x="3207199" y="4728568"/>
                  <a:pt x="3199459" y="4731344"/>
                  <a:pt x="3191214" y="4733364"/>
                </a:cubicBezTo>
                <a:cubicBezTo>
                  <a:pt x="3182968" y="4735383"/>
                  <a:pt x="3175312" y="4736393"/>
                  <a:pt x="3168244" y="4736393"/>
                </a:cubicBezTo>
                <a:cubicBezTo>
                  <a:pt x="3164205" y="4736393"/>
                  <a:pt x="3160335" y="4734373"/>
                  <a:pt x="3156633" y="4730335"/>
                </a:cubicBezTo>
                <a:cubicBezTo>
                  <a:pt x="3152931" y="4726296"/>
                  <a:pt x="3149818" y="4720070"/>
                  <a:pt x="3147294" y="4711656"/>
                </a:cubicBezTo>
                <a:cubicBezTo>
                  <a:pt x="3144770" y="4703242"/>
                  <a:pt x="3142750" y="4692305"/>
                  <a:pt x="3141235" y="4678843"/>
                </a:cubicBezTo>
                <a:close/>
                <a:moveTo>
                  <a:pt x="2349387" y="4646722"/>
                </a:moveTo>
                <a:lnTo>
                  <a:pt x="2372691" y="4647165"/>
                </a:lnTo>
                <a:cubicBezTo>
                  <a:pt x="2383082" y="4647585"/>
                  <a:pt x="2392779" y="4648217"/>
                  <a:pt x="2401782" y="4649058"/>
                </a:cubicBezTo>
                <a:cubicBezTo>
                  <a:pt x="2419787" y="4650741"/>
                  <a:pt x="2434006" y="4654022"/>
                  <a:pt x="2444439" y="4658902"/>
                </a:cubicBezTo>
                <a:cubicBezTo>
                  <a:pt x="2454872" y="4663782"/>
                  <a:pt x="2460089" y="4671102"/>
                  <a:pt x="2460089" y="4680862"/>
                </a:cubicBezTo>
                <a:cubicBezTo>
                  <a:pt x="2460089" y="4688266"/>
                  <a:pt x="2457733" y="4695670"/>
                  <a:pt x="2453021" y="4703074"/>
                </a:cubicBezTo>
                <a:cubicBezTo>
                  <a:pt x="2448310" y="4710478"/>
                  <a:pt x="2441999" y="4717125"/>
                  <a:pt x="2434091" y="4723015"/>
                </a:cubicBezTo>
                <a:cubicBezTo>
                  <a:pt x="2426181" y="4728904"/>
                  <a:pt x="2417431" y="4733532"/>
                  <a:pt x="2407839" y="4736897"/>
                </a:cubicBezTo>
                <a:cubicBezTo>
                  <a:pt x="2398248" y="4740263"/>
                  <a:pt x="2388572" y="4741946"/>
                  <a:pt x="2378812" y="4741946"/>
                </a:cubicBezTo>
                <a:cubicBezTo>
                  <a:pt x="2368379" y="4741946"/>
                  <a:pt x="2360386" y="4738580"/>
                  <a:pt x="2354833" y="4731849"/>
                </a:cubicBezTo>
                <a:cubicBezTo>
                  <a:pt x="2349279" y="4725118"/>
                  <a:pt x="2346503" y="4715863"/>
                  <a:pt x="2346503" y="4704084"/>
                </a:cubicBezTo>
                <a:cubicBezTo>
                  <a:pt x="2346503" y="4699372"/>
                  <a:pt x="2346671" y="4693651"/>
                  <a:pt x="2347008" y="4686920"/>
                </a:cubicBezTo>
                <a:cubicBezTo>
                  <a:pt x="2347345" y="4680189"/>
                  <a:pt x="2347765" y="4673121"/>
                  <a:pt x="2348270" y="4665717"/>
                </a:cubicBezTo>
                <a:close/>
                <a:moveTo>
                  <a:pt x="9393698" y="4526099"/>
                </a:moveTo>
                <a:lnTo>
                  <a:pt x="9440874" y="4527143"/>
                </a:lnTo>
                <a:cubicBezTo>
                  <a:pt x="9455683" y="4527984"/>
                  <a:pt x="9467125" y="4529330"/>
                  <a:pt x="9475203" y="4531181"/>
                </a:cubicBezTo>
                <a:cubicBezTo>
                  <a:pt x="9483280" y="4533032"/>
                  <a:pt x="9488917" y="4535388"/>
                  <a:pt x="9492114" y="4538249"/>
                </a:cubicBezTo>
                <a:cubicBezTo>
                  <a:pt x="9495311" y="4541109"/>
                  <a:pt x="9496910" y="4544559"/>
                  <a:pt x="9496910" y="4548598"/>
                </a:cubicBezTo>
                <a:cubicBezTo>
                  <a:pt x="9496910" y="4552973"/>
                  <a:pt x="9493713" y="4557600"/>
                  <a:pt x="9487319" y="4562480"/>
                </a:cubicBezTo>
                <a:cubicBezTo>
                  <a:pt x="9480924" y="4567360"/>
                  <a:pt x="9472678" y="4572324"/>
                  <a:pt x="9462582" y="4577373"/>
                </a:cubicBezTo>
                <a:cubicBezTo>
                  <a:pt x="9452485" y="4582421"/>
                  <a:pt x="9441800" y="4587133"/>
                  <a:pt x="9430526" y="4591508"/>
                </a:cubicBezTo>
                <a:cubicBezTo>
                  <a:pt x="9419251" y="4595883"/>
                  <a:pt x="9408313" y="4599838"/>
                  <a:pt x="9397712" y="4603371"/>
                </a:cubicBezTo>
                <a:lnTo>
                  <a:pt x="9387735" y="4606374"/>
                </a:lnTo>
                <a:lnTo>
                  <a:pt x="9388120" y="4595294"/>
                </a:lnTo>
                <a:cubicBezTo>
                  <a:pt x="9388625" y="4585366"/>
                  <a:pt x="9389382" y="4575185"/>
                  <a:pt x="9390392" y="4564752"/>
                </a:cubicBezTo>
                <a:cubicBezTo>
                  <a:pt x="9391402" y="4554319"/>
                  <a:pt x="9392580" y="4542035"/>
                  <a:pt x="9393926" y="4527900"/>
                </a:cubicBezTo>
                <a:close/>
                <a:moveTo>
                  <a:pt x="7793498" y="4526099"/>
                </a:moveTo>
                <a:lnTo>
                  <a:pt x="7840675" y="4527143"/>
                </a:lnTo>
                <a:cubicBezTo>
                  <a:pt x="7855483" y="4527984"/>
                  <a:pt x="7866926" y="4529330"/>
                  <a:pt x="7875003" y="4531181"/>
                </a:cubicBezTo>
                <a:cubicBezTo>
                  <a:pt x="7883080" y="4533032"/>
                  <a:pt x="7888718" y="4535388"/>
                  <a:pt x="7891915" y="4538249"/>
                </a:cubicBezTo>
                <a:cubicBezTo>
                  <a:pt x="7895112" y="4541109"/>
                  <a:pt x="7896710" y="4544559"/>
                  <a:pt x="7896710" y="4548598"/>
                </a:cubicBezTo>
                <a:cubicBezTo>
                  <a:pt x="7896710" y="4552973"/>
                  <a:pt x="7893513" y="4557600"/>
                  <a:pt x="7887119" y="4562480"/>
                </a:cubicBezTo>
                <a:cubicBezTo>
                  <a:pt x="7880725" y="4567360"/>
                  <a:pt x="7872479" y="4572324"/>
                  <a:pt x="7862382" y="4577373"/>
                </a:cubicBezTo>
                <a:cubicBezTo>
                  <a:pt x="7852286" y="4582421"/>
                  <a:pt x="7841601" y="4587133"/>
                  <a:pt x="7830326" y="4591508"/>
                </a:cubicBezTo>
                <a:cubicBezTo>
                  <a:pt x="7819052" y="4595883"/>
                  <a:pt x="7808114" y="4599838"/>
                  <a:pt x="7797512" y="4603371"/>
                </a:cubicBezTo>
                <a:lnTo>
                  <a:pt x="7787535" y="4606374"/>
                </a:lnTo>
                <a:lnTo>
                  <a:pt x="7787920" y="4595294"/>
                </a:lnTo>
                <a:cubicBezTo>
                  <a:pt x="7788426" y="4585366"/>
                  <a:pt x="7789182" y="4575185"/>
                  <a:pt x="7790192" y="4564752"/>
                </a:cubicBezTo>
                <a:cubicBezTo>
                  <a:pt x="7791202" y="4554319"/>
                  <a:pt x="7792380" y="4542035"/>
                  <a:pt x="7793726" y="4527900"/>
                </a:cubicBezTo>
                <a:close/>
                <a:moveTo>
                  <a:pt x="3145299" y="4526099"/>
                </a:moveTo>
                <a:lnTo>
                  <a:pt x="3192476" y="4527143"/>
                </a:lnTo>
                <a:cubicBezTo>
                  <a:pt x="3207284" y="4527984"/>
                  <a:pt x="3218727" y="4529330"/>
                  <a:pt x="3226803" y="4531181"/>
                </a:cubicBezTo>
                <a:cubicBezTo>
                  <a:pt x="3234881" y="4533032"/>
                  <a:pt x="3240518" y="4535388"/>
                  <a:pt x="3243715" y="4538249"/>
                </a:cubicBezTo>
                <a:cubicBezTo>
                  <a:pt x="3246912" y="4541109"/>
                  <a:pt x="3248511" y="4544559"/>
                  <a:pt x="3248511" y="4548598"/>
                </a:cubicBezTo>
                <a:cubicBezTo>
                  <a:pt x="3248511" y="4552973"/>
                  <a:pt x="3245314" y="4557600"/>
                  <a:pt x="3238919" y="4562480"/>
                </a:cubicBezTo>
                <a:cubicBezTo>
                  <a:pt x="3232525" y="4567360"/>
                  <a:pt x="3224280" y="4572324"/>
                  <a:pt x="3214183" y="4577373"/>
                </a:cubicBezTo>
                <a:cubicBezTo>
                  <a:pt x="3204086" y="4582421"/>
                  <a:pt x="3193401" y="4587133"/>
                  <a:pt x="3182127" y="4591508"/>
                </a:cubicBezTo>
                <a:cubicBezTo>
                  <a:pt x="3170852" y="4595883"/>
                  <a:pt x="3159915" y="4599838"/>
                  <a:pt x="3149313" y="4603371"/>
                </a:cubicBezTo>
                <a:lnTo>
                  <a:pt x="3139336" y="4606374"/>
                </a:lnTo>
                <a:lnTo>
                  <a:pt x="3139721" y="4595294"/>
                </a:lnTo>
                <a:cubicBezTo>
                  <a:pt x="3140226" y="4585366"/>
                  <a:pt x="3140984" y="4575185"/>
                  <a:pt x="3141993" y="4564752"/>
                </a:cubicBezTo>
                <a:cubicBezTo>
                  <a:pt x="3143003" y="4554319"/>
                  <a:pt x="3144181" y="4542035"/>
                  <a:pt x="3145527" y="4527900"/>
                </a:cubicBezTo>
                <a:close/>
                <a:moveTo>
                  <a:pt x="9786499" y="4522347"/>
                </a:moveTo>
                <a:cubicBezTo>
                  <a:pt x="9797605" y="4522347"/>
                  <a:pt x="9808038" y="4526217"/>
                  <a:pt x="9817798" y="4533958"/>
                </a:cubicBezTo>
                <a:cubicBezTo>
                  <a:pt x="9827558" y="4541698"/>
                  <a:pt x="9836224" y="4551879"/>
                  <a:pt x="9843796" y="4564500"/>
                </a:cubicBezTo>
                <a:cubicBezTo>
                  <a:pt x="9851369" y="4577120"/>
                  <a:pt x="9857343" y="4591087"/>
                  <a:pt x="9861718" y="4606400"/>
                </a:cubicBezTo>
                <a:cubicBezTo>
                  <a:pt x="9866093" y="4621713"/>
                  <a:pt x="9868280" y="4637110"/>
                  <a:pt x="9868280" y="4652592"/>
                </a:cubicBezTo>
                <a:cubicBezTo>
                  <a:pt x="9868280" y="4668409"/>
                  <a:pt x="9863989" y="4682545"/>
                  <a:pt x="9855407" y="4694997"/>
                </a:cubicBezTo>
                <a:cubicBezTo>
                  <a:pt x="9846825" y="4707449"/>
                  <a:pt x="9835467" y="4717293"/>
                  <a:pt x="9821331" y="4724529"/>
                </a:cubicBezTo>
                <a:cubicBezTo>
                  <a:pt x="9807196" y="4731765"/>
                  <a:pt x="9791547" y="4735383"/>
                  <a:pt x="9774383" y="4735383"/>
                </a:cubicBezTo>
                <a:cubicBezTo>
                  <a:pt x="9758902" y="4735383"/>
                  <a:pt x="9745103" y="4732270"/>
                  <a:pt x="9732987" y="4726044"/>
                </a:cubicBezTo>
                <a:cubicBezTo>
                  <a:pt x="9720871" y="4719817"/>
                  <a:pt x="9711532" y="4710899"/>
                  <a:pt x="9704969" y="4699288"/>
                </a:cubicBezTo>
                <a:cubicBezTo>
                  <a:pt x="9698407" y="4687677"/>
                  <a:pt x="9695125" y="4673794"/>
                  <a:pt x="9695125" y="4657640"/>
                </a:cubicBezTo>
                <a:cubicBezTo>
                  <a:pt x="9695125" y="4642158"/>
                  <a:pt x="9697229" y="4628276"/>
                  <a:pt x="9701436" y="4615992"/>
                </a:cubicBezTo>
                <a:cubicBezTo>
                  <a:pt x="9705643" y="4603708"/>
                  <a:pt x="9712205" y="4592265"/>
                  <a:pt x="9721124" y="4581664"/>
                </a:cubicBezTo>
                <a:lnTo>
                  <a:pt x="9745528" y="4559428"/>
                </a:lnTo>
                <a:lnTo>
                  <a:pt x="9754190" y="4560713"/>
                </a:lnTo>
                <a:cubicBezTo>
                  <a:pt x="9760585" y="4560713"/>
                  <a:pt x="9765633" y="4558862"/>
                  <a:pt x="9769335" y="4555160"/>
                </a:cubicBezTo>
                <a:cubicBezTo>
                  <a:pt x="9773037" y="4551458"/>
                  <a:pt x="9774888" y="4545905"/>
                  <a:pt x="9774888" y="4538501"/>
                </a:cubicBezTo>
                <a:cubicBezTo>
                  <a:pt x="9774888" y="4533453"/>
                  <a:pt x="9775898" y="4529498"/>
                  <a:pt x="9777917" y="4526638"/>
                </a:cubicBezTo>
                <a:cubicBezTo>
                  <a:pt x="9779936" y="4523777"/>
                  <a:pt x="9782797" y="4522347"/>
                  <a:pt x="9786499" y="4522347"/>
                </a:cubicBezTo>
                <a:close/>
                <a:moveTo>
                  <a:pt x="8186299" y="4522347"/>
                </a:moveTo>
                <a:cubicBezTo>
                  <a:pt x="8197405" y="4522347"/>
                  <a:pt x="8207838" y="4526217"/>
                  <a:pt x="8217598" y="4533958"/>
                </a:cubicBezTo>
                <a:cubicBezTo>
                  <a:pt x="8227358" y="4541698"/>
                  <a:pt x="8236024" y="4551879"/>
                  <a:pt x="8243597" y="4564500"/>
                </a:cubicBezTo>
                <a:cubicBezTo>
                  <a:pt x="8251169" y="4577120"/>
                  <a:pt x="8257142" y="4591087"/>
                  <a:pt x="8261518" y="4606400"/>
                </a:cubicBezTo>
                <a:cubicBezTo>
                  <a:pt x="8265893" y="4621713"/>
                  <a:pt x="8268081" y="4637110"/>
                  <a:pt x="8268081" y="4652592"/>
                </a:cubicBezTo>
                <a:cubicBezTo>
                  <a:pt x="8268081" y="4668409"/>
                  <a:pt x="8263790" y="4682545"/>
                  <a:pt x="8255208" y="4694997"/>
                </a:cubicBezTo>
                <a:cubicBezTo>
                  <a:pt x="8246625" y="4707449"/>
                  <a:pt x="8235267" y="4717293"/>
                  <a:pt x="8221132" y="4724529"/>
                </a:cubicBezTo>
                <a:cubicBezTo>
                  <a:pt x="8206997" y="4731765"/>
                  <a:pt x="8191347" y="4735383"/>
                  <a:pt x="8174183" y="4735383"/>
                </a:cubicBezTo>
                <a:cubicBezTo>
                  <a:pt x="8158702" y="4735383"/>
                  <a:pt x="8144903" y="4732270"/>
                  <a:pt x="8132788" y="4726044"/>
                </a:cubicBezTo>
                <a:cubicBezTo>
                  <a:pt x="8120672" y="4719817"/>
                  <a:pt x="8111333" y="4710899"/>
                  <a:pt x="8104770" y="4699288"/>
                </a:cubicBezTo>
                <a:cubicBezTo>
                  <a:pt x="8098207" y="4687677"/>
                  <a:pt x="8094925" y="4673794"/>
                  <a:pt x="8094925" y="4657640"/>
                </a:cubicBezTo>
                <a:cubicBezTo>
                  <a:pt x="8094925" y="4642158"/>
                  <a:pt x="8097029" y="4628276"/>
                  <a:pt x="8101236" y="4615992"/>
                </a:cubicBezTo>
                <a:cubicBezTo>
                  <a:pt x="8105443" y="4603708"/>
                  <a:pt x="8112005" y="4592265"/>
                  <a:pt x="8120924" y="4581664"/>
                </a:cubicBezTo>
                <a:lnTo>
                  <a:pt x="8145328" y="4559428"/>
                </a:lnTo>
                <a:lnTo>
                  <a:pt x="8153990" y="4560713"/>
                </a:lnTo>
                <a:cubicBezTo>
                  <a:pt x="8160385" y="4560713"/>
                  <a:pt x="8165433" y="4558862"/>
                  <a:pt x="8169135" y="4555160"/>
                </a:cubicBezTo>
                <a:cubicBezTo>
                  <a:pt x="8172837" y="4551458"/>
                  <a:pt x="8174688" y="4545905"/>
                  <a:pt x="8174688" y="4538501"/>
                </a:cubicBezTo>
                <a:cubicBezTo>
                  <a:pt x="8174688" y="4533453"/>
                  <a:pt x="8175697" y="4529498"/>
                  <a:pt x="8177717" y="4526638"/>
                </a:cubicBezTo>
                <a:cubicBezTo>
                  <a:pt x="8179736" y="4523777"/>
                  <a:pt x="8182597" y="4522347"/>
                  <a:pt x="8186299" y="4522347"/>
                </a:cubicBezTo>
                <a:close/>
                <a:moveTo>
                  <a:pt x="7500499" y="4522347"/>
                </a:moveTo>
                <a:cubicBezTo>
                  <a:pt x="7511605" y="4522347"/>
                  <a:pt x="7522038" y="4526217"/>
                  <a:pt x="7531798" y="4533958"/>
                </a:cubicBezTo>
                <a:cubicBezTo>
                  <a:pt x="7541558" y="4541698"/>
                  <a:pt x="7550224" y="4551879"/>
                  <a:pt x="7557797" y="4564500"/>
                </a:cubicBezTo>
                <a:cubicBezTo>
                  <a:pt x="7565369" y="4577120"/>
                  <a:pt x="7571343" y="4591087"/>
                  <a:pt x="7575718" y="4606400"/>
                </a:cubicBezTo>
                <a:cubicBezTo>
                  <a:pt x="7580093" y="4621713"/>
                  <a:pt x="7582281" y="4637110"/>
                  <a:pt x="7582281" y="4652592"/>
                </a:cubicBezTo>
                <a:cubicBezTo>
                  <a:pt x="7582281" y="4668409"/>
                  <a:pt x="7577990" y="4682545"/>
                  <a:pt x="7569408" y="4694997"/>
                </a:cubicBezTo>
                <a:cubicBezTo>
                  <a:pt x="7560825" y="4707449"/>
                  <a:pt x="7549467" y="4717293"/>
                  <a:pt x="7535332" y="4724529"/>
                </a:cubicBezTo>
                <a:cubicBezTo>
                  <a:pt x="7521197" y="4731765"/>
                  <a:pt x="7505547" y="4735383"/>
                  <a:pt x="7488383" y="4735383"/>
                </a:cubicBezTo>
                <a:cubicBezTo>
                  <a:pt x="7472902" y="4735383"/>
                  <a:pt x="7459104" y="4732270"/>
                  <a:pt x="7446988" y="4726044"/>
                </a:cubicBezTo>
                <a:cubicBezTo>
                  <a:pt x="7434872" y="4719817"/>
                  <a:pt x="7425533" y="4710899"/>
                  <a:pt x="7418970" y="4699288"/>
                </a:cubicBezTo>
                <a:cubicBezTo>
                  <a:pt x="7412407" y="4687677"/>
                  <a:pt x="7409126" y="4673794"/>
                  <a:pt x="7409126" y="4657640"/>
                </a:cubicBezTo>
                <a:cubicBezTo>
                  <a:pt x="7409126" y="4642158"/>
                  <a:pt x="7411229" y="4628276"/>
                  <a:pt x="7415436" y="4615992"/>
                </a:cubicBezTo>
                <a:cubicBezTo>
                  <a:pt x="7419643" y="4603708"/>
                  <a:pt x="7426206" y="4592265"/>
                  <a:pt x="7435124" y="4581664"/>
                </a:cubicBezTo>
                <a:lnTo>
                  <a:pt x="7459529" y="4559429"/>
                </a:lnTo>
                <a:lnTo>
                  <a:pt x="7468190" y="4560713"/>
                </a:lnTo>
                <a:cubicBezTo>
                  <a:pt x="7474585" y="4560713"/>
                  <a:pt x="7479633" y="4558862"/>
                  <a:pt x="7483335" y="4555160"/>
                </a:cubicBezTo>
                <a:cubicBezTo>
                  <a:pt x="7487037" y="4551458"/>
                  <a:pt x="7488888" y="4545905"/>
                  <a:pt x="7488888" y="4538501"/>
                </a:cubicBezTo>
                <a:cubicBezTo>
                  <a:pt x="7488888" y="4533453"/>
                  <a:pt x="7489898" y="4529498"/>
                  <a:pt x="7491917" y="4526638"/>
                </a:cubicBezTo>
                <a:cubicBezTo>
                  <a:pt x="7493937" y="4523777"/>
                  <a:pt x="7496797" y="4522347"/>
                  <a:pt x="7500499" y="4522347"/>
                </a:cubicBezTo>
                <a:close/>
                <a:moveTo>
                  <a:pt x="6271774" y="4522347"/>
                </a:moveTo>
                <a:cubicBezTo>
                  <a:pt x="6282880" y="4522347"/>
                  <a:pt x="6293313" y="4526217"/>
                  <a:pt x="6303073" y="4533958"/>
                </a:cubicBezTo>
                <a:cubicBezTo>
                  <a:pt x="6312833" y="4541698"/>
                  <a:pt x="6321499" y="4551879"/>
                  <a:pt x="6329072" y="4564500"/>
                </a:cubicBezTo>
                <a:cubicBezTo>
                  <a:pt x="6336644" y="4577120"/>
                  <a:pt x="6342618" y="4591087"/>
                  <a:pt x="6346993" y="4606400"/>
                </a:cubicBezTo>
                <a:cubicBezTo>
                  <a:pt x="6351368" y="4621713"/>
                  <a:pt x="6353556" y="4637110"/>
                  <a:pt x="6353556" y="4652592"/>
                </a:cubicBezTo>
                <a:cubicBezTo>
                  <a:pt x="6353556" y="4668409"/>
                  <a:pt x="6349265" y="4682545"/>
                  <a:pt x="6340683" y="4694997"/>
                </a:cubicBezTo>
                <a:cubicBezTo>
                  <a:pt x="6332100" y="4707449"/>
                  <a:pt x="6320742" y="4717293"/>
                  <a:pt x="6306607" y="4724529"/>
                </a:cubicBezTo>
                <a:cubicBezTo>
                  <a:pt x="6292472" y="4731765"/>
                  <a:pt x="6276822" y="4735383"/>
                  <a:pt x="6259658" y="4735383"/>
                </a:cubicBezTo>
                <a:cubicBezTo>
                  <a:pt x="6244177" y="4735383"/>
                  <a:pt x="6230378" y="4732270"/>
                  <a:pt x="6218263" y="4726044"/>
                </a:cubicBezTo>
                <a:cubicBezTo>
                  <a:pt x="6206147" y="4719817"/>
                  <a:pt x="6196808" y="4710899"/>
                  <a:pt x="6190245" y="4699288"/>
                </a:cubicBezTo>
                <a:cubicBezTo>
                  <a:pt x="6183682" y="4687677"/>
                  <a:pt x="6180401" y="4673794"/>
                  <a:pt x="6180401" y="4657640"/>
                </a:cubicBezTo>
                <a:cubicBezTo>
                  <a:pt x="6180401" y="4642158"/>
                  <a:pt x="6182504" y="4628276"/>
                  <a:pt x="6186711" y="4615992"/>
                </a:cubicBezTo>
                <a:cubicBezTo>
                  <a:pt x="6190918" y="4603708"/>
                  <a:pt x="6197481" y="4592265"/>
                  <a:pt x="6206399" y="4581664"/>
                </a:cubicBezTo>
                <a:lnTo>
                  <a:pt x="6230804" y="4559429"/>
                </a:lnTo>
                <a:lnTo>
                  <a:pt x="6239465" y="4560713"/>
                </a:lnTo>
                <a:cubicBezTo>
                  <a:pt x="6245860" y="4560713"/>
                  <a:pt x="6250908" y="4558862"/>
                  <a:pt x="6254610" y="4555160"/>
                </a:cubicBezTo>
                <a:cubicBezTo>
                  <a:pt x="6258312" y="4551458"/>
                  <a:pt x="6260163" y="4545905"/>
                  <a:pt x="6260163" y="4538501"/>
                </a:cubicBezTo>
                <a:cubicBezTo>
                  <a:pt x="6260163" y="4533453"/>
                  <a:pt x="6261173" y="4529498"/>
                  <a:pt x="6263192" y="4526638"/>
                </a:cubicBezTo>
                <a:cubicBezTo>
                  <a:pt x="6265212" y="4523777"/>
                  <a:pt x="6268072" y="4522347"/>
                  <a:pt x="6271774" y="4522347"/>
                </a:cubicBezTo>
                <a:close/>
                <a:moveTo>
                  <a:pt x="4293232" y="4521842"/>
                </a:moveTo>
                <a:cubicBezTo>
                  <a:pt x="4296260" y="4521842"/>
                  <a:pt x="4298869" y="4522936"/>
                  <a:pt x="4301057" y="4525123"/>
                </a:cubicBezTo>
                <a:cubicBezTo>
                  <a:pt x="4303244" y="4527311"/>
                  <a:pt x="4305263" y="4531602"/>
                  <a:pt x="4307115" y="4537996"/>
                </a:cubicBezTo>
                <a:cubicBezTo>
                  <a:pt x="4308965" y="4544391"/>
                  <a:pt x="4310817" y="4553982"/>
                  <a:pt x="4312667" y="4566772"/>
                </a:cubicBezTo>
                <a:cubicBezTo>
                  <a:pt x="4314519" y="4579560"/>
                  <a:pt x="4316622" y="4596724"/>
                  <a:pt x="4318978" y="4618263"/>
                </a:cubicBezTo>
                <a:lnTo>
                  <a:pt x="4319638" y="4622697"/>
                </a:lnTo>
                <a:lnTo>
                  <a:pt x="4318094" y="4622744"/>
                </a:lnTo>
                <a:cubicBezTo>
                  <a:pt x="4292264" y="4624385"/>
                  <a:pt x="4267822" y="4626845"/>
                  <a:pt x="4244768" y="4630127"/>
                </a:cubicBezTo>
                <a:lnTo>
                  <a:pt x="4226288" y="4633326"/>
                </a:lnTo>
                <a:lnTo>
                  <a:pt x="4227667" y="4628234"/>
                </a:lnTo>
                <a:cubicBezTo>
                  <a:pt x="4231832" y="4614688"/>
                  <a:pt x="4236186" y="4602277"/>
                  <a:pt x="4240730" y="4591003"/>
                </a:cubicBezTo>
                <a:cubicBezTo>
                  <a:pt x="4249817" y="4568454"/>
                  <a:pt x="4258820" y="4551290"/>
                  <a:pt x="4267738" y="4539511"/>
                </a:cubicBezTo>
                <a:cubicBezTo>
                  <a:pt x="4276656" y="4527732"/>
                  <a:pt x="4285155" y="4521842"/>
                  <a:pt x="4293232" y="4521842"/>
                </a:cubicBezTo>
                <a:close/>
                <a:moveTo>
                  <a:pt x="3559807" y="4521842"/>
                </a:moveTo>
                <a:cubicBezTo>
                  <a:pt x="3562836" y="4521842"/>
                  <a:pt x="3565444" y="4522936"/>
                  <a:pt x="3567632" y="4525123"/>
                </a:cubicBezTo>
                <a:cubicBezTo>
                  <a:pt x="3569820" y="4527311"/>
                  <a:pt x="3571839" y="4531602"/>
                  <a:pt x="3573690" y="4537996"/>
                </a:cubicBezTo>
                <a:cubicBezTo>
                  <a:pt x="3575541" y="4544391"/>
                  <a:pt x="3577392" y="4553982"/>
                  <a:pt x="3579243" y="4566772"/>
                </a:cubicBezTo>
                <a:cubicBezTo>
                  <a:pt x="3581094" y="4579560"/>
                  <a:pt x="3583197" y="4596724"/>
                  <a:pt x="3585553" y="4618263"/>
                </a:cubicBezTo>
                <a:lnTo>
                  <a:pt x="3586212" y="4622697"/>
                </a:lnTo>
                <a:lnTo>
                  <a:pt x="3584670" y="4622744"/>
                </a:lnTo>
                <a:cubicBezTo>
                  <a:pt x="3558840" y="4624385"/>
                  <a:pt x="3534398" y="4626845"/>
                  <a:pt x="3511344" y="4630127"/>
                </a:cubicBezTo>
                <a:lnTo>
                  <a:pt x="3492864" y="4633326"/>
                </a:lnTo>
                <a:lnTo>
                  <a:pt x="3494243" y="4628234"/>
                </a:lnTo>
                <a:cubicBezTo>
                  <a:pt x="3498408" y="4614688"/>
                  <a:pt x="3502762" y="4602277"/>
                  <a:pt x="3507306" y="4591003"/>
                </a:cubicBezTo>
                <a:cubicBezTo>
                  <a:pt x="3516392" y="4568454"/>
                  <a:pt x="3525395" y="4551290"/>
                  <a:pt x="3534313" y="4539511"/>
                </a:cubicBezTo>
                <a:cubicBezTo>
                  <a:pt x="3543232" y="4527732"/>
                  <a:pt x="3551730" y="4521842"/>
                  <a:pt x="3559807" y="4521842"/>
                </a:cubicBezTo>
                <a:close/>
                <a:moveTo>
                  <a:pt x="5753319" y="4518308"/>
                </a:moveTo>
                <a:cubicBezTo>
                  <a:pt x="5763752" y="4518308"/>
                  <a:pt x="5772586" y="4519065"/>
                  <a:pt x="5779822" y="4520580"/>
                </a:cubicBezTo>
                <a:lnTo>
                  <a:pt x="5790668" y="4523177"/>
                </a:lnTo>
                <a:lnTo>
                  <a:pt x="5789918" y="4533705"/>
                </a:lnTo>
                <a:cubicBezTo>
                  <a:pt x="5789077" y="4545653"/>
                  <a:pt x="5788067" y="4559451"/>
                  <a:pt x="5786890" y="4575101"/>
                </a:cubicBezTo>
                <a:cubicBezTo>
                  <a:pt x="5785712" y="4590751"/>
                  <a:pt x="5784702" y="4606737"/>
                  <a:pt x="5783861" y="4623059"/>
                </a:cubicBezTo>
                <a:lnTo>
                  <a:pt x="5783445" y="4633817"/>
                </a:lnTo>
                <a:lnTo>
                  <a:pt x="5767959" y="4627350"/>
                </a:lnTo>
                <a:cubicBezTo>
                  <a:pt x="5738679" y="4621629"/>
                  <a:pt x="5715204" y="4613888"/>
                  <a:pt x="5697536" y="4604129"/>
                </a:cubicBezTo>
                <a:cubicBezTo>
                  <a:pt x="5679867" y="4594368"/>
                  <a:pt x="5671032" y="4582421"/>
                  <a:pt x="5671032" y="4568286"/>
                </a:cubicBezTo>
                <a:cubicBezTo>
                  <a:pt x="5671032" y="4561555"/>
                  <a:pt x="5673304" y="4555160"/>
                  <a:pt x="5677847" y="4549103"/>
                </a:cubicBezTo>
                <a:cubicBezTo>
                  <a:pt x="5682391" y="4543045"/>
                  <a:pt x="5688533" y="4537744"/>
                  <a:pt x="5696274" y="4533201"/>
                </a:cubicBezTo>
                <a:cubicBezTo>
                  <a:pt x="5704014" y="4528657"/>
                  <a:pt x="5712849" y="4525039"/>
                  <a:pt x="5722777" y="4522347"/>
                </a:cubicBezTo>
                <a:cubicBezTo>
                  <a:pt x="5732705" y="4519654"/>
                  <a:pt x="5742886" y="4518308"/>
                  <a:pt x="5753319" y="4518308"/>
                </a:cubicBezTo>
                <a:close/>
                <a:moveTo>
                  <a:pt x="8626678" y="4446118"/>
                </a:moveTo>
                <a:cubicBezTo>
                  <a:pt x="8613889" y="4446118"/>
                  <a:pt x="8604634" y="4450073"/>
                  <a:pt x="8598912" y="4457982"/>
                </a:cubicBezTo>
                <a:cubicBezTo>
                  <a:pt x="8593191" y="4465890"/>
                  <a:pt x="8590330" y="4476240"/>
                  <a:pt x="8590330" y="4489028"/>
                </a:cubicBezTo>
                <a:cubicBezTo>
                  <a:pt x="8590330" y="4499461"/>
                  <a:pt x="8590498" y="4512671"/>
                  <a:pt x="8590835" y="4528657"/>
                </a:cubicBezTo>
                <a:cubicBezTo>
                  <a:pt x="8591172" y="4544643"/>
                  <a:pt x="8591592" y="4562144"/>
                  <a:pt x="8592097" y="4581159"/>
                </a:cubicBezTo>
                <a:lnTo>
                  <a:pt x="8592713" y="4609753"/>
                </a:lnTo>
                <a:lnTo>
                  <a:pt x="8583767" y="4611701"/>
                </a:lnTo>
                <a:cubicBezTo>
                  <a:pt x="8576700" y="4613720"/>
                  <a:pt x="8572072" y="4616665"/>
                  <a:pt x="8569885" y="4620535"/>
                </a:cubicBezTo>
                <a:cubicBezTo>
                  <a:pt x="8567698" y="4624405"/>
                  <a:pt x="8566603" y="4629033"/>
                  <a:pt x="8566603" y="4634418"/>
                </a:cubicBezTo>
                <a:cubicBezTo>
                  <a:pt x="8566603" y="4641822"/>
                  <a:pt x="8568707" y="4648805"/>
                  <a:pt x="8572913" y="4655368"/>
                </a:cubicBezTo>
                <a:cubicBezTo>
                  <a:pt x="8575017" y="4658650"/>
                  <a:pt x="8577899" y="4661615"/>
                  <a:pt x="8581559" y="4664266"/>
                </a:cubicBezTo>
                <a:lnTo>
                  <a:pt x="8593628" y="4670615"/>
                </a:lnTo>
                <a:lnTo>
                  <a:pt x="8593864" y="4697773"/>
                </a:lnTo>
                <a:cubicBezTo>
                  <a:pt x="8593864" y="4716452"/>
                  <a:pt x="8593527" y="4733364"/>
                  <a:pt x="8592854" y="4748508"/>
                </a:cubicBezTo>
                <a:cubicBezTo>
                  <a:pt x="8591845" y="4769375"/>
                  <a:pt x="8596136" y="4784856"/>
                  <a:pt x="8605727" y="4794952"/>
                </a:cubicBezTo>
                <a:cubicBezTo>
                  <a:pt x="8615319" y="4805049"/>
                  <a:pt x="8627182" y="4810097"/>
                  <a:pt x="8641317" y="4810097"/>
                </a:cubicBezTo>
                <a:cubicBezTo>
                  <a:pt x="8651751" y="4810097"/>
                  <a:pt x="8659828" y="4807152"/>
                  <a:pt x="8665549" y="4801263"/>
                </a:cubicBezTo>
                <a:cubicBezTo>
                  <a:pt x="8671270" y="4795373"/>
                  <a:pt x="8674131" y="4786539"/>
                  <a:pt x="8674131" y="4774759"/>
                </a:cubicBezTo>
                <a:cubicBezTo>
                  <a:pt x="8674131" y="4758268"/>
                  <a:pt x="8674131" y="4739926"/>
                  <a:pt x="8674131" y="4719733"/>
                </a:cubicBezTo>
                <a:cubicBezTo>
                  <a:pt x="8674131" y="4709637"/>
                  <a:pt x="8674110" y="4699183"/>
                  <a:pt x="8674068" y="4688371"/>
                </a:cubicBezTo>
                <a:lnTo>
                  <a:pt x="8673988" y="4674201"/>
                </a:lnTo>
                <a:lnTo>
                  <a:pt x="8709974" y="4669756"/>
                </a:lnTo>
                <a:cubicBezTo>
                  <a:pt x="8727138" y="4667736"/>
                  <a:pt x="8748425" y="4665970"/>
                  <a:pt x="8773834" y="4664455"/>
                </a:cubicBezTo>
                <a:lnTo>
                  <a:pt x="8785307" y="4664172"/>
                </a:lnTo>
                <a:lnTo>
                  <a:pt x="8785192" y="4684396"/>
                </a:lnTo>
                <a:cubicBezTo>
                  <a:pt x="8785192" y="4713002"/>
                  <a:pt x="8787212" y="4736477"/>
                  <a:pt x="8791251" y="4754819"/>
                </a:cubicBezTo>
                <a:cubicBezTo>
                  <a:pt x="8795289" y="4773161"/>
                  <a:pt x="8801684" y="4786791"/>
                  <a:pt x="8810434" y="4795710"/>
                </a:cubicBezTo>
                <a:cubicBezTo>
                  <a:pt x="8819184" y="4804628"/>
                  <a:pt x="8830459" y="4809087"/>
                  <a:pt x="8844257" y="4809087"/>
                </a:cubicBezTo>
                <a:cubicBezTo>
                  <a:pt x="8853344" y="4809087"/>
                  <a:pt x="8860580" y="4805974"/>
                  <a:pt x="8865965" y="4799748"/>
                </a:cubicBezTo>
                <a:cubicBezTo>
                  <a:pt x="8871349" y="4793522"/>
                  <a:pt x="8873874" y="4785192"/>
                  <a:pt x="8873537" y="4774759"/>
                </a:cubicBezTo>
                <a:cubicBezTo>
                  <a:pt x="8873200" y="4764999"/>
                  <a:pt x="8872275" y="4755997"/>
                  <a:pt x="8870760" y="4747751"/>
                </a:cubicBezTo>
                <a:cubicBezTo>
                  <a:pt x="8869246" y="4739506"/>
                  <a:pt x="8867816" y="4730587"/>
                  <a:pt x="8866469" y="4720996"/>
                </a:cubicBezTo>
                <a:cubicBezTo>
                  <a:pt x="8865123" y="4711404"/>
                  <a:pt x="8864282" y="4699877"/>
                  <a:pt x="8863945" y="4686415"/>
                </a:cubicBezTo>
                <a:cubicBezTo>
                  <a:pt x="8863945" y="4679011"/>
                  <a:pt x="8864008" y="4671081"/>
                  <a:pt x="8864135" y="4662625"/>
                </a:cubicBezTo>
                <a:lnTo>
                  <a:pt x="8864143" y="4662228"/>
                </a:lnTo>
                <a:lnTo>
                  <a:pt x="8865965" y="4662183"/>
                </a:lnTo>
                <a:cubicBezTo>
                  <a:pt x="8873705" y="4662183"/>
                  <a:pt x="8879679" y="4659743"/>
                  <a:pt x="8883886" y="4654863"/>
                </a:cubicBezTo>
                <a:cubicBezTo>
                  <a:pt x="8888092" y="4649983"/>
                  <a:pt x="8890196" y="4643673"/>
                  <a:pt x="8890196" y="4635932"/>
                </a:cubicBezTo>
                <a:cubicBezTo>
                  <a:pt x="8890196" y="4627519"/>
                  <a:pt x="8887420" y="4619862"/>
                  <a:pt x="8881867" y="4612963"/>
                </a:cubicBezTo>
                <a:cubicBezTo>
                  <a:pt x="8879090" y="4609513"/>
                  <a:pt x="8875683" y="4606400"/>
                  <a:pt x="8871644" y="4603624"/>
                </a:cubicBezTo>
                <a:lnTo>
                  <a:pt x="8865605" y="4600468"/>
                </a:lnTo>
                <a:lnTo>
                  <a:pt x="8866217" y="4576615"/>
                </a:lnTo>
                <a:cubicBezTo>
                  <a:pt x="8866722" y="4556254"/>
                  <a:pt x="8866974" y="4536818"/>
                  <a:pt x="8866974" y="4518308"/>
                </a:cubicBezTo>
                <a:cubicBezTo>
                  <a:pt x="8866974" y="4495086"/>
                  <a:pt x="8863272" y="4477670"/>
                  <a:pt x="8855868" y="4466059"/>
                </a:cubicBezTo>
                <a:cubicBezTo>
                  <a:pt x="8848464" y="4454448"/>
                  <a:pt x="8837526" y="4448642"/>
                  <a:pt x="8823055" y="4448642"/>
                </a:cubicBezTo>
                <a:cubicBezTo>
                  <a:pt x="8811276" y="4448642"/>
                  <a:pt x="8802609" y="4452092"/>
                  <a:pt x="8797056" y="4458991"/>
                </a:cubicBezTo>
                <a:cubicBezTo>
                  <a:pt x="8791503" y="4465890"/>
                  <a:pt x="8788726" y="4475903"/>
                  <a:pt x="8788726" y="4489028"/>
                </a:cubicBezTo>
                <a:cubicBezTo>
                  <a:pt x="8788726" y="4502490"/>
                  <a:pt x="8788474" y="4518392"/>
                  <a:pt x="8787969" y="4536734"/>
                </a:cubicBezTo>
                <a:cubicBezTo>
                  <a:pt x="8787717" y="4545905"/>
                  <a:pt x="8787443" y="4555813"/>
                  <a:pt x="8787149" y="4566456"/>
                </a:cubicBezTo>
                <a:lnTo>
                  <a:pt x="8786482" y="4590507"/>
                </a:lnTo>
                <a:lnTo>
                  <a:pt x="8739759" y="4591255"/>
                </a:lnTo>
                <a:lnTo>
                  <a:pt x="8673467" y="4596371"/>
                </a:lnTo>
                <a:lnTo>
                  <a:pt x="8673374" y="4583178"/>
                </a:lnTo>
                <a:cubicBezTo>
                  <a:pt x="8673206" y="4558442"/>
                  <a:pt x="8673121" y="4533453"/>
                  <a:pt x="8673121" y="4508212"/>
                </a:cubicBezTo>
                <a:cubicBezTo>
                  <a:pt x="8673121" y="4486672"/>
                  <a:pt x="8668830" y="4470939"/>
                  <a:pt x="8660248" y="4461011"/>
                </a:cubicBezTo>
                <a:cubicBezTo>
                  <a:pt x="8651666" y="4451082"/>
                  <a:pt x="8640476" y="4446118"/>
                  <a:pt x="8626678" y="4446118"/>
                </a:cubicBezTo>
                <a:close/>
                <a:moveTo>
                  <a:pt x="7026478" y="4446118"/>
                </a:moveTo>
                <a:cubicBezTo>
                  <a:pt x="7013689" y="4446118"/>
                  <a:pt x="7004434" y="4450073"/>
                  <a:pt x="6998713" y="4457982"/>
                </a:cubicBezTo>
                <a:cubicBezTo>
                  <a:pt x="6992992" y="4465890"/>
                  <a:pt x="6990131" y="4476240"/>
                  <a:pt x="6990131" y="4489028"/>
                </a:cubicBezTo>
                <a:cubicBezTo>
                  <a:pt x="6990131" y="4499461"/>
                  <a:pt x="6990299" y="4512671"/>
                  <a:pt x="6990635" y="4528657"/>
                </a:cubicBezTo>
                <a:cubicBezTo>
                  <a:pt x="6990972" y="4544643"/>
                  <a:pt x="6991393" y="4562144"/>
                  <a:pt x="6991897" y="4581159"/>
                </a:cubicBezTo>
                <a:lnTo>
                  <a:pt x="6992514" y="4609753"/>
                </a:lnTo>
                <a:lnTo>
                  <a:pt x="6983568" y="4611701"/>
                </a:lnTo>
                <a:cubicBezTo>
                  <a:pt x="6976500" y="4613720"/>
                  <a:pt x="6971872" y="4616665"/>
                  <a:pt x="6969685" y="4620535"/>
                </a:cubicBezTo>
                <a:cubicBezTo>
                  <a:pt x="6967498" y="4624405"/>
                  <a:pt x="6966404" y="4629033"/>
                  <a:pt x="6966404" y="4634418"/>
                </a:cubicBezTo>
                <a:cubicBezTo>
                  <a:pt x="6966404" y="4641822"/>
                  <a:pt x="6968508" y="4648805"/>
                  <a:pt x="6972714" y="4655368"/>
                </a:cubicBezTo>
                <a:cubicBezTo>
                  <a:pt x="6974818" y="4658650"/>
                  <a:pt x="6977699" y="4661615"/>
                  <a:pt x="6981359" y="4664266"/>
                </a:cubicBezTo>
                <a:lnTo>
                  <a:pt x="6993428" y="4670615"/>
                </a:lnTo>
                <a:lnTo>
                  <a:pt x="6993664" y="4697773"/>
                </a:lnTo>
                <a:cubicBezTo>
                  <a:pt x="6993664" y="4716452"/>
                  <a:pt x="6993328" y="4733364"/>
                  <a:pt x="6992654" y="4748508"/>
                </a:cubicBezTo>
                <a:cubicBezTo>
                  <a:pt x="6991645" y="4769375"/>
                  <a:pt x="6995936" y="4784856"/>
                  <a:pt x="7005527" y="4794952"/>
                </a:cubicBezTo>
                <a:cubicBezTo>
                  <a:pt x="7015119" y="4805049"/>
                  <a:pt x="7026982" y="4810097"/>
                  <a:pt x="7041118" y="4810097"/>
                </a:cubicBezTo>
                <a:cubicBezTo>
                  <a:pt x="7051551" y="4810097"/>
                  <a:pt x="7059628" y="4807152"/>
                  <a:pt x="7065349" y="4801263"/>
                </a:cubicBezTo>
                <a:cubicBezTo>
                  <a:pt x="7071071" y="4795373"/>
                  <a:pt x="7073931" y="4786539"/>
                  <a:pt x="7073931" y="4774759"/>
                </a:cubicBezTo>
                <a:cubicBezTo>
                  <a:pt x="7073931" y="4758268"/>
                  <a:pt x="7073931" y="4739926"/>
                  <a:pt x="7073931" y="4719733"/>
                </a:cubicBezTo>
                <a:cubicBezTo>
                  <a:pt x="7073931" y="4709637"/>
                  <a:pt x="7073910" y="4699183"/>
                  <a:pt x="7073869" y="4688371"/>
                </a:cubicBezTo>
                <a:lnTo>
                  <a:pt x="7073788" y="4674201"/>
                </a:lnTo>
                <a:lnTo>
                  <a:pt x="7109774" y="4669756"/>
                </a:lnTo>
                <a:cubicBezTo>
                  <a:pt x="7126938" y="4667736"/>
                  <a:pt x="7148225" y="4665970"/>
                  <a:pt x="7173635" y="4664455"/>
                </a:cubicBezTo>
                <a:lnTo>
                  <a:pt x="7185107" y="4664172"/>
                </a:lnTo>
                <a:lnTo>
                  <a:pt x="7184993" y="4684396"/>
                </a:lnTo>
                <a:cubicBezTo>
                  <a:pt x="7184993" y="4713002"/>
                  <a:pt x="7187012" y="4736477"/>
                  <a:pt x="7191051" y="4754819"/>
                </a:cubicBezTo>
                <a:cubicBezTo>
                  <a:pt x="7195090" y="4773161"/>
                  <a:pt x="7201484" y="4786791"/>
                  <a:pt x="7210234" y="4795710"/>
                </a:cubicBezTo>
                <a:cubicBezTo>
                  <a:pt x="7218985" y="4804628"/>
                  <a:pt x="7230259" y="4809087"/>
                  <a:pt x="7244058" y="4809087"/>
                </a:cubicBezTo>
                <a:cubicBezTo>
                  <a:pt x="7253144" y="4809087"/>
                  <a:pt x="7260380" y="4805974"/>
                  <a:pt x="7265765" y="4799748"/>
                </a:cubicBezTo>
                <a:cubicBezTo>
                  <a:pt x="7271150" y="4793522"/>
                  <a:pt x="7273674" y="4785192"/>
                  <a:pt x="7273337" y="4774759"/>
                </a:cubicBezTo>
                <a:cubicBezTo>
                  <a:pt x="7273001" y="4764999"/>
                  <a:pt x="7272075" y="4755997"/>
                  <a:pt x="7270561" y="4747751"/>
                </a:cubicBezTo>
                <a:cubicBezTo>
                  <a:pt x="7269046" y="4739506"/>
                  <a:pt x="7267616" y="4730587"/>
                  <a:pt x="7266270" y="4720996"/>
                </a:cubicBezTo>
                <a:cubicBezTo>
                  <a:pt x="7264924" y="4711404"/>
                  <a:pt x="7264083" y="4699877"/>
                  <a:pt x="7263745" y="4686415"/>
                </a:cubicBezTo>
                <a:cubicBezTo>
                  <a:pt x="7263745" y="4679011"/>
                  <a:pt x="7263809" y="4671081"/>
                  <a:pt x="7263935" y="4662625"/>
                </a:cubicBezTo>
                <a:lnTo>
                  <a:pt x="7263943" y="4662228"/>
                </a:lnTo>
                <a:lnTo>
                  <a:pt x="7265765" y="4662183"/>
                </a:lnTo>
                <a:cubicBezTo>
                  <a:pt x="7273506" y="4662183"/>
                  <a:pt x="7279479" y="4659743"/>
                  <a:pt x="7283686" y="4654863"/>
                </a:cubicBezTo>
                <a:cubicBezTo>
                  <a:pt x="7287893" y="4649983"/>
                  <a:pt x="7289997" y="4643673"/>
                  <a:pt x="7289997" y="4635932"/>
                </a:cubicBezTo>
                <a:cubicBezTo>
                  <a:pt x="7289997" y="4627519"/>
                  <a:pt x="7287220" y="4619862"/>
                  <a:pt x="7281667" y="4612963"/>
                </a:cubicBezTo>
                <a:cubicBezTo>
                  <a:pt x="7278890" y="4609513"/>
                  <a:pt x="7275483" y="4606400"/>
                  <a:pt x="7271444" y="4603624"/>
                </a:cubicBezTo>
                <a:lnTo>
                  <a:pt x="7265406" y="4600468"/>
                </a:lnTo>
                <a:lnTo>
                  <a:pt x="7266017" y="4576615"/>
                </a:lnTo>
                <a:cubicBezTo>
                  <a:pt x="7266522" y="4556254"/>
                  <a:pt x="7266775" y="4536818"/>
                  <a:pt x="7266775" y="4518308"/>
                </a:cubicBezTo>
                <a:cubicBezTo>
                  <a:pt x="7266775" y="4495086"/>
                  <a:pt x="7263073" y="4477670"/>
                  <a:pt x="7255669" y="4466059"/>
                </a:cubicBezTo>
                <a:cubicBezTo>
                  <a:pt x="7248265" y="4454448"/>
                  <a:pt x="7237327" y="4448642"/>
                  <a:pt x="7222855" y="4448642"/>
                </a:cubicBezTo>
                <a:cubicBezTo>
                  <a:pt x="7211076" y="4448642"/>
                  <a:pt x="7202410" y="4452092"/>
                  <a:pt x="7196856" y="4458991"/>
                </a:cubicBezTo>
                <a:cubicBezTo>
                  <a:pt x="7191303" y="4465890"/>
                  <a:pt x="7188527" y="4475903"/>
                  <a:pt x="7188527" y="4489028"/>
                </a:cubicBezTo>
                <a:cubicBezTo>
                  <a:pt x="7188527" y="4502490"/>
                  <a:pt x="7188274" y="4518392"/>
                  <a:pt x="7187769" y="4536734"/>
                </a:cubicBezTo>
                <a:cubicBezTo>
                  <a:pt x="7187517" y="4545905"/>
                  <a:pt x="7187244" y="4555813"/>
                  <a:pt x="7186949" y="4566456"/>
                </a:cubicBezTo>
                <a:lnTo>
                  <a:pt x="7186282" y="4590507"/>
                </a:lnTo>
                <a:lnTo>
                  <a:pt x="7139559" y="4591255"/>
                </a:lnTo>
                <a:lnTo>
                  <a:pt x="7073267" y="4596371"/>
                </a:lnTo>
                <a:lnTo>
                  <a:pt x="7073174" y="4583178"/>
                </a:lnTo>
                <a:cubicBezTo>
                  <a:pt x="7073006" y="4558442"/>
                  <a:pt x="7072922" y="4533453"/>
                  <a:pt x="7072922" y="4508212"/>
                </a:cubicBezTo>
                <a:cubicBezTo>
                  <a:pt x="7072922" y="4486672"/>
                  <a:pt x="7068631" y="4470939"/>
                  <a:pt x="7060048" y="4461011"/>
                </a:cubicBezTo>
                <a:cubicBezTo>
                  <a:pt x="7051466" y="4451082"/>
                  <a:pt x="7040276" y="4446118"/>
                  <a:pt x="7026478" y="4446118"/>
                </a:cubicBezTo>
                <a:close/>
                <a:moveTo>
                  <a:pt x="6488773" y="4446118"/>
                </a:moveTo>
                <a:cubicBezTo>
                  <a:pt x="6478003" y="4446118"/>
                  <a:pt x="6470347" y="4448811"/>
                  <a:pt x="6465803" y="4454196"/>
                </a:cubicBezTo>
                <a:cubicBezTo>
                  <a:pt x="6461259" y="4459580"/>
                  <a:pt x="6458988" y="4466143"/>
                  <a:pt x="6458988" y="4473884"/>
                </a:cubicBezTo>
                <a:cubicBezTo>
                  <a:pt x="6458988" y="4483307"/>
                  <a:pt x="6460671" y="4491216"/>
                  <a:pt x="6464036" y="4497610"/>
                </a:cubicBezTo>
                <a:cubicBezTo>
                  <a:pt x="6467402" y="4504005"/>
                  <a:pt x="6472955" y="4509053"/>
                  <a:pt x="6480696" y="4512755"/>
                </a:cubicBezTo>
                <a:cubicBezTo>
                  <a:pt x="6488436" y="4516457"/>
                  <a:pt x="6499374" y="4518981"/>
                  <a:pt x="6513509" y="4520328"/>
                </a:cubicBezTo>
                <a:cubicBezTo>
                  <a:pt x="6527981" y="4521337"/>
                  <a:pt x="6542116" y="4522263"/>
                  <a:pt x="6555914" y="4523104"/>
                </a:cubicBezTo>
                <a:lnTo>
                  <a:pt x="6566593" y="4523554"/>
                </a:lnTo>
                <a:lnTo>
                  <a:pt x="6565396" y="4538059"/>
                </a:lnTo>
                <a:cubicBezTo>
                  <a:pt x="6563408" y="4562922"/>
                  <a:pt x="6561846" y="4584945"/>
                  <a:pt x="6560710" y="4604129"/>
                </a:cubicBezTo>
                <a:cubicBezTo>
                  <a:pt x="6559196" y="4629706"/>
                  <a:pt x="6558438" y="4651750"/>
                  <a:pt x="6558438" y="4670261"/>
                </a:cubicBezTo>
                <a:cubicBezTo>
                  <a:pt x="6558438" y="4688771"/>
                  <a:pt x="6559280" y="4705178"/>
                  <a:pt x="6560963" y="4719481"/>
                </a:cubicBezTo>
                <a:cubicBezTo>
                  <a:pt x="6562646" y="4733784"/>
                  <a:pt x="6565001" y="4747499"/>
                  <a:pt x="6568030" y="4760624"/>
                </a:cubicBezTo>
                <a:cubicBezTo>
                  <a:pt x="6573078" y="4780144"/>
                  <a:pt x="6579978" y="4793354"/>
                  <a:pt x="6588728" y="4800253"/>
                </a:cubicBezTo>
                <a:cubicBezTo>
                  <a:pt x="6597478" y="4807152"/>
                  <a:pt x="6606902" y="4810602"/>
                  <a:pt x="6616998" y="4810602"/>
                </a:cubicBezTo>
                <a:cubicBezTo>
                  <a:pt x="6628105" y="4810602"/>
                  <a:pt x="6636350" y="4808162"/>
                  <a:pt x="6641734" y="4803282"/>
                </a:cubicBezTo>
                <a:cubicBezTo>
                  <a:pt x="6647120" y="4798402"/>
                  <a:pt x="6649812" y="4789736"/>
                  <a:pt x="6649812" y="4777283"/>
                </a:cubicBezTo>
                <a:cubicBezTo>
                  <a:pt x="6649812" y="4770889"/>
                  <a:pt x="6649307" y="4764158"/>
                  <a:pt x="6648297" y="4757090"/>
                </a:cubicBezTo>
                <a:cubicBezTo>
                  <a:pt x="6647288" y="4750023"/>
                  <a:pt x="6646278" y="4741357"/>
                  <a:pt x="6645269" y="4731092"/>
                </a:cubicBezTo>
                <a:cubicBezTo>
                  <a:pt x="6644259" y="4720827"/>
                  <a:pt x="6643249" y="4707618"/>
                  <a:pt x="6642240" y="4691463"/>
                </a:cubicBezTo>
                <a:cubicBezTo>
                  <a:pt x="6641230" y="4675309"/>
                  <a:pt x="6640978" y="4655032"/>
                  <a:pt x="6641482" y="4630632"/>
                </a:cubicBezTo>
                <a:cubicBezTo>
                  <a:pt x="6641987" y="4606232"/>
                  <a:pt x="6643249" y="4576531"/>
                  <a:pt x="6645269" y="4541530"/>
                </a:cubicBezTo>
                <a:cubicBezTo>
                  <a:pt x="6645605" y="4535977"/>
                  <a:pt x="6645689" y="4530813"/>
                  <a:pt x="6645521" y="4526038"/>
                </a:cubicBezTo>
                <a:lnTo>
                  <a:pt x="6645458" y="4525376"/>
                </a:lnTo>
                <a:lnTo>
                  <a:pt x="6691208" y="4525376"/>
                </a:lnTo>
                <a:cubicBezTo>
                  <a:pt x="6702314" y="4525376"/>
                  <a:pt x="6713167" y="4523525"/>
                  <a:pt x="6723768" y="4519823"/>
                </a:cubicBezTo>
                <a:cubicBezTo>
                  <a:pt x="6734370" y="4516121"/>
                  <a:pt x="6743120" y="4510399"/>
                  <a:pt x="6750020" y="4502659"/>
                </a:cubicBezTo>
                <a:cubicBezTo>
                  <a:pt x="6756919" y="4494918"/>
                  <a:pt x="6760369" y="4484990"/>
                  <a:pt x="6760369" y="4472874"/>
                </a:cubicBezTo>
                <a:cubicBezTo>
                  <a:pt x="6760369" y="4464797"/>
                  <a:pt x="6757929" y="4458318"/>
                  <a:pt x="6753049" y="4453438"/>
                </a:cubicBezTo>
                <a:cubicBezTo>
                  <a:pt x="6748169" y="4448558"/>
                  <a:pt x="6740849" y="4446118"/>
                  <a:pt x="6731089" y="4446118"/>
                </a:cubicBezTo>
                <a:cubicBezTo>
                  <a:pt x="6718973" y="4446118"/>
                  <a:pt x="6708203" y="4446539"/>
                  <a:pt x="6698780" y="4447380"/>
                </a:cubicBezTo>
                <a:cubicBezTo>
                  <a:pt x="6689357" y="4448222"/>
                  <a:pt x="6680017" y="4448979"/>
                  <a:pt x="6670762" y="4449652"/>
                </a:cubicBezTo>
                <a:cubicBezTo>
                  <a:pt x="6661507" y="4450325"/>
                  <a:pt x="6650990" y="4450662"/>
                  <a:pt x="6639211" y="4450662"/>
                </a:cubicBezTo>
                <a:cubicBezTo>
                  <a:pt x="6626758" y="4450662"/>
                  <a:pt x="6614726" y="4450409"/>
                  <a:pt x="6603115" y="4449905"/>
                </a:cubicBezTo>
                <a:cubicBezTo>
                  <a:pt x="6591504" y="4449400"/>
                  <a:pt x="6579810" y="4448895"/>
                  <a:pt x="6568030" y="4448390"/>
                </a:cubicBezTo>
                <a:cubicBezTo>
                  <a:pt x="6556251" y="4447885"/>
                  <a:pt x="6543883" y="4447380"/>
                  <a:pt x="6530926" y="4446875"/>
                </a:cubicBezTo>
                <a:cubicBezTo>
                  <a:pt x="6517968" y="4446371"/>
                  <a:pt x="6503917" y="4446118"/>
                  <a:pt x="6488773" y="4446118"/>
                </a:cubicBezTo>
                <a:close/>
                <a:moveTo>
                  <a:pt x="4549979" y="4446118"/>
                </a:moveTo>
                <a:cubicBezTo>
                  <a:pt x="4537190" y="4446118"/>
                  <a:pt x="4527934" y="4450073"/>
                  <a:pt x="4522213" y="4457982"/>
                </a:cubicBezTo>
                <a:cubicBezTo>
                  <a:pt x="4516491" y="4465890"/>
                  <a:pt x="4513631" y="4476240"/>
                  <a:pt x="4513631" y="4489028"/>
                </a:cubicBezTo>
                <a:cubicBezTo>
                  <a:pt x="4513631" y="4499461"/>
                  <a:pt x="4513800" y="4512671"/>
                  <a:pt x="4514136" y="4528657"/>
                </a:cubicBezTo>
                <a:cubicBezTo>
                  <a:pt x="4514473" y="4544643"/>
                  <a:pt x="4514893" y="4562144"/>
                  <a:pt x="4515397" y="4581159"/>
                </a:cubicBezTo>
                <a:lnTo>
                  <a:pt x="4516014" y="4609753"/>
                </a:lnTo>
                <a:lnTo>
                  <a:pt x="4507068" y="4611701"/>
                </a:lnTo>
                <a:cubicBezTo>
                  <a:pt x="4500000" y="4613720"/>
                  <a:pt x="4495373" y="4616665"/>
                  <a:pt x="4493185" y="4620535"/>
                </a:cubicBezTo>
                <a:cubicBezTo>
                  <a:pt x="4490998" y="4624405"/>
                  <a:pt x="4489904" y="4629033"/>
                  <a:pt x="4489904" y="4634418"/>
                </a:cubicBezTo>
                <a:cubicBezTo>
                  <a:pt x="4489904" y="4641822"/>
                  <a:pt x="4492007" y="4648805"/>
                  <a:pt x="4496214" y="4655368"/>
                </a:cubicBezTo>
                <a:cubicBezTo>
                  <a:pt x="4498318" y="4658650"/>
                  <a:pt x="4501200" y="4661615"/>
                  <a:pt x="4504859" y="4664266"/>
                </a:cubicBezTo>
                <a:lnTo>
                  <a:pt x="4516929" y="4670615"/>
                </a:lnTo>
                <a:lnTo>
                  <a:pt x="4517165" y="4697773"/>
                </a:lnTo>
                <a:cubicBezTo>
                  <a:pt x="4517165" y="4716452"/>
                  <a:pt x="4516828" y="4733364"/>
                  <a:pt x="4516155" y="4748508"/>
                </a:cubicBezTo>
                <a:cubicBezTo>
                  <a:pt x="4515145" y="4769375"/>
                  <a:pt x="4519436" y="4784856"/>
                  <a:pt x="4529028" y="4794952"/>
                </a:cubicBezTo>
                <a:cubicBezTo>
                  <a:pt x="4538620" y="4805049"/>
                  <a:pt x="4550483" y="4810097"/>
                  <a:pt x="4564618" y="4810097"/>
                </a:cubicBezTo>
                <a:cubicBezTo>
                  <a:pt x="4575051" y="4810097"/>
                  <a:pt x="4583128" y="4807152"/>
                  <a:pt x="4588850" y="4801263"/>
                </a:cubicBezTo>
                <a:cubicBezTo>
                  <a:pt x="4594571" y="4795373"/>
                  <a:pt x="4597432" y="4786539"/>
                  <a:pt x="4597432" y="4774759"/>
                </a:cubicBezTo>
                <a:cubicBezTo>
                  <a:pt x="4597432" y="4758268"/>
                  <a:pt x="4597432" y="4739926"/>
                  <a:pt x="4597432" y="4719733"/>
                </a:cubicBezTo>
                <a:cubicBezTo>
                  <a:pt x="4597432" y="4709637"/>
                  <a:pt x="4597411" y="4699183"/>
                  <a:pt x="4597369" y="4688371"/>
                </a:cubicBezTo>
                <a:lnTo>
                  <a:pt x="4597288" y="4674201"/>
                </a:lnTo>
                <a:lnTo>
                  <a:pt x="4633274" y="4669756"/>
                </a:lnTo>
                <a:cubicBezTo>
                  <a:pt x="4650438" y="4667736"/>
                  <a:pt x="4671725" y="4665970"/>
                  <a:pt x="4697135" y="4664455"/>
                </a:cubicBezTo>
                <a:lnTo>
                  <a:pt x="4708607" y="4664172"/>
                </a:lnTo>
                <a:lnTo>
                  <a:pt x="4708493" y="4684396"/>
                </a:lnTo>
                <a:cubicBezTo>
                  <a:pt x="4708493" y="4713002"/>
                  <a:pt x="4710513" y="4736477"/>
                  <a:pt x="4714551" y="4754819"/>
                </a:cubicBezTo>
                <a:cubicBezTo>
                  <a:pt x="4718590" y="4773161"/>
                  <a:pt x="4724984" y="4786791"/>
                  <a:pt x="4733734" y="4795710"/>
                </a:cubicBezTo>
                <a:cubicBezTo>
                  <a:pt x="4742485" y="4804628"/>
                  <a:pt x="4753760" y="4809087"/>
                  <a:pt x="4767558" y="4809087"/>
                </a:cubicBezTo>
                <a:cubicBezTo>
                  <a:pt x="4776645" y="4809087"/>
                  <a:pt x="4783880" y="4805974"/>
                  <a:pt x="4789266" y="4799748"/>
                </a:cubicBezTo>
                <a:cubicBezTo>
                  <a:pt x="4794650" y="4793522"/>
                  <a:pt x="4797174" y="4785192"/>
                  <a:pt x="4796838" y="4774759"/>
                </a:cubicBezTo>
                <a:cubicBezTo>
                  <a:pt x="4796501" y="4764999"/>
                  <a:pt x="4795575" y="4755997"/>
                  <a:pt x="4794061" y="4747751"/>
                </a:cubicBezTo>
                <a:cubicBezTo>
                  <a:pt x="4792546" y="4739506"/>
                  <a:pt x="4791116" y="4730587"/>
                  <a:pt x="4789770" y="4720996"/>
                </a:cubicBezTo>
                <a:cubicBezTo>
                  <a:pt x="4788424" y="4711404"/>
                  <a:pt x="4787582" y="4699877"/>
                  <a:pt x="4787246" y="4686415"/>
                </a:cubicBezTo>
                <a:cubicBezTo>
                  <a:pt x="4787246" y="4679011"/>
                  <a:pt x="4787309" y="4671081"/>
                  <a:pt x="4787436" y="4662625"/>
                </a:cubicBezTo>
                <a:lnTo>
                  <a:pt x="4787444" y="4662228"/>
                </a:lnTo>
                <a:lnTo>
                  <a:pt x="4789266" y="4662183"/>
                </a:lnTo>
                <a:cubicBezTo>
                  <a:pt x="4797006" y="4662183"/>
                  <a:pt x="4802980" y="4659743"/>
                  <a:pt x="4807186" y="4654863"/>
                </a:cubicBezTo>
                <a:cubicBezTo>
                  <a:pt x="4811393" y="4649983"/>
                  <a:pt x="4813497" y="4643673"/>
                  <a:pt x="4813497" y="4635932"/>
                </a:cubicBezTo>
                <a:cubicBezTo>
                  <a:pt x="4813497" y="4627519"/>
                  <a:pt x="4810720" y="4619862"/>
                  <a:pt x="4805167" y="4612963"/>
                </a:cubicBezTo>
                <a:cubicBezTo>
                  <a:pt x="4802391" y="4609513"/>
                  <a:pt x="4798983" y="4606400"/>
                  <a:pt x="4794944" y="4603624"/>
                </a:cubicBezTo>
                <a:lnTo>
                  <a:pt x="4788906" y="4600468"/>
                </a:lnTo>
                <a:lnTo>
                  <a:pt x="4789518" y="4576615"/>
                </a:lnTo>
                <a:cubicBezTo>
                  <a:pt x="4790022" y="4556254"/>
                  <a:pt x="4790275" y="4536818"/>
                  <a:pt x="4790275" y="4518308"/>
                </a:cubicBezTo>
                <a:cubicBezTo>
                  <a:pt x="4790275" y="4495086"/>
                  <a:pt x="4786573" y="4477670"/>
                  <a:pt x="4779169" y="4466059"/>
                </a:cubicBezTo>
                <a:cubicBezTo>
                  <a:pt x="4771765" y="4454448"/>
                  <a:pt x="4760827" y="4448642"/>
                  <a:pt x="4746355" y="4448642"/>
                </a:cubicBezTo>
                <a:cubicBezTo>
                  <a:pt x="4734576" y="4448642"/>
                  <a:pt x="4725910" y="4452092"/>
                  <a:pt x="4720356" y="4458991"/>
                </a:cubicBezTo>
                <a:cubicBezTo>
                  <a:pt x="4714803" y="4465890"/>
                  <a:pt x="4712027" y="4475903"/>
                  <a:pt x="4712027" y="4489028"/>
                </a:cubicBezTo>
                <a:cubicBezTo>
                  <a:pt x="4712027" y="4502490"/>
                  <a:pt x="4711774" y="4518392"/>
                  <a:pt x="4711270" y="4536734"/>
                </a:cubicBezTo>
                <a:cubicBezTo>
                  <a:pt x="4711017" y="4545905"/>
                  <a:pt x="4710744" y="4555813"/>
                  <a:pt x="4710449" y="4566456"/>
                </a:cubicBezTo>
                <a:lnTo>
                  <a:pt x="4709782" y="4590507"/>
                </a:lnTo>
                <a:lnTo>
                  <a:pt x="4663059" y="4591255"/>
                </a:lnTo>
                <a:lnTo>
                  <a:pt x="4596767" y="4596371"/>
                </a:lnTo>
                <a:lnTo>
                  <a:pt x="4596674" y="4583178"/>
                </a:lnTo>
                <a:cubicBezTo>
                  <a:pt x="4596506" y="4558442"/>
                  <a:pt x="4596422" y="4533453"/>
                  <a:pt x="4596422" y="4508212"/>
                </a:cubicBezTo>
                <a:cubicBezTo>
                  <a:pt x="4596422" y="4486672"/>
                  <a:pt x="4592131" y="4470939"/>
                  <a:pt x="4583549" y="4461011"/>
                </a:cubicBezTo>
                <a:cubicBezTo>
                  <a:pt x="4574967" y="4451082"/>
                  <a:pt x="4563776" y="4446118"/>
                  <a:pt x="4549979" y="4446118"/>
                </a:cubicBezTo>
                <a:close/>
                <a:moveTo>
                  <a:pt x="9777917" y="4445109"/>
                </a:moveTo>
                <a:cubicBezTo>
                  <a:pt x="9762772" y="4445109"/>
                  <a:pt x="9749899" y="4447717"/>
                  <a:pt x="9739298" y="4452933"/>
                </a:cubicBezTo>
                <a:cubicBezTo>
                  <a:pt x="9728696" y="4458150"/>
                  <a:pt x="9720535" y="4464965"/>
                  <a:pt x="9714814" y="4473379"/>
                </a:cubicBezTo>
                <a:lnTo>
                  <a:pt x="9706381" y="4500163"/>
                </a:lnTo>
                <a:lnTo>
                  <a:pt x="9696703" y="4506382"/>
                </a:lnTo>
                <a:cubicBezTo>
                  <a:pt x="9691613" y="4510126"/>
                  <a:pt x="9686375" y="4514438"/>
                  <a:pt x="9680990" y="4519318"/>
                </a:cubicBezTo>
                <a:cubicBezTo>
                  <a:pt x="9670221" y="4529078"/>
                  <a:pt x="9660124" y="4540857"/>
                  <a:pt x="9650701" y="4554656"/>
                </a:cubicBezTo>
                <a:cubicBezTo>
                  <a:pt x="9641277" y="4568454"/>
                  <a:pt x="9633537" y="4584104"/>
                  <a:pt x="9627479" y="4601604"/>
                </a:cubicBezTo>
                <a:cubicBezTo>
                  <a:pt x="9621421" y="4619105"/>
                  <a:pt x="9618392" y="4637783"/>
                  <a:pt x="9618392" y="4657640"/>
                </a:cubicBezTo>
                <a:cubicBezTo>
                  <a:pt x="9618392" y="4680189"/>
                  <a:pt x="9622178" y="4700802"/>
                  <a:pt x="9629751" y="4719481"/>
                </a:cubicBezTo>
                <a:cubicBezTo>
                  <a:pt x="9637323" y="4738160"/>
                  <a:pt x="9648177" y="4754230"/>
                  <a:pt x="9662312" y="4767692"/>
                </a:cubicBezTo>
                <a:cubicBezTo>
                  <a:pt x="9676447" y="4781154"/>
                  <a:pt x="9693022" y="4791419"/>
                  <a:pt x="9712037" y="4798486"/>
                </a:cubicBezTo>
                <a:cubicBezTo>
                  <a:pt x="9731052" y="4805554"/>
                  <a:pt x="9751834" y="4809087"/>
                  <a:pt x="9774383" y="4809087"/>
                </a:cubicBezTo>
                <a:cubicBezTo>
                  <a:pt x="9798278" y="4809087"/>
                  <a:pt x="9820575" y="4805133"/>
                  <a:pt x="9841272" y="4797224"/>
                </a:cubicBezTo>
                <a:cubicBezTo>
                  <a:pt x="9861970" y="4789315"/>
                  <a:pt x="9880228" y="4778293"/>
                  <a:pt x="9896045" y="4764158"/>
                </a:cubicBezTo>
                <a:cubicBezTo>
                  <a:pt x="9911864" y="4750023"/>
                  <a:pt x="9924232" y="4733448"/>
                  <a:pt x="9933150" y="4714433"/>
                </a:cubicBezTo>
                <a:cubicBezTo>
                  <a:pt x="9942069" y="4695418"/>
                  <a:pt x="9946528" y="4674804"/>
                  <a:pt x="9946528" y="4652592"/>
                </a:cubicBezTo>
                <a:cubicBezTo>
                  <a:pt x="9946528" y="4626004"/>
                  <a:pt x="9942490" y="4600426"/>
                  <a:pt x="9934413" y="4575858"/>
                </a:cubicBezTo>
                <a:cubicBezTo>
                  <a:pt x="9926336" y="4551290"/>
                  <a:pt x="9914808" y="4529162"/>
                  <a:pt x="9899832" y="4509474"/>
                </a:cubicBezTo>
                <a:cubicBezTo>
                  <a:pt x="9884855" y="4489786"/>
                  <a:pt x="9867102" y="4474136"/>
                  <a:pt x="9846573" y="4462525"/>
                </a:cubicBezTo>
                <a:cubicBezTo>
                  <a:pt x="9826043" y="4450914"/>
                  <a:pt x="9803158" y="4445109"/>
                  <a:pt x="9777917" y="4445109"/>
                </a:cubicBezTo>
                <a:close/>
                <a:moveTo>
                  <a:pt x="8177717" y="4445109"/>
                </a:moveTo>
                <a:cubicBezTo>
                  <a:pt x="8162572" y="4445109"/>
                  <a:pt x="8149699" y="4447717"/>
                  <a:pt x="8139098" y="4452933"/>
                </a:cubicBezTo>
                <a:cubicBezTo>
                  <a:pt x="8128497" y="4458150"/>
                  <a:pt x="8120335" y="4464965"/>
                  <a:pt x="8114614" y="4473379"/>
                </a:cubicBezTo>
                <a:lnTo>
                  <a:pt x="8106182" y="4500163"/>
                </a:lnTo>
                <a:lnTo>
                  <a:pt x="8096503" y="4506382"/>
                </a:lnTo>
                <a:cubicBezTo>
                  <a:pt x="8091413" y="4510126"/>
                  <a:pt x="8086175" y="4514438"/>
                  <a:pt x="8080790" y="4519318"/>
                </a:cubicBezTo>
                <a:cubicBezTo>
                  <a:pt x="8070021" y="4529078"/>
                  <a:pt x="8059925" y="4540857"/>
                  <a:pt x="8050501" y="4554656"/>
                </a:cubicBezTo>
                <a:cubicBezTo>
                  <a:pt x="8041078" y="4568454"/>
                  <a:pt x="8033337" y="4584104"/>
                  <a:pt x="8027279" y="4601604"/>
                </a:cubicBezTo>
                <a:cubicBezTo>
                  <a:pt x="8021221" y="4619105"/>
                  <a:pt x="8018192" y="4637783"/>
                  <a:pt x="8018192" y="4657640"/>
                </a:cubicBezTo>
                <a:cubicBezTo>
                  <a:pt x="8018192" y="4680189"/>
                  <a:pt x="8021978" y="4700802"/>
                  <a:pt x="8029551" y="4719481"/>
                </a:cubicBezTo>
                <a:cubicBezTo>
                  <a:pt x="8037123" y="4738160"/>
                  <a:pt x="8047977" y="4754230"/>
                  <a:pt x="8062112" y="4767692"/>
                </a:cubicBezTo>
                <a:cubicBezTo>
                  <a:pt x="8076247" y="4781154"/>
                  <a:pt x="8092822" y="4791419"/>
                  <a:pt x="8111837" y="4798486"/>
                </a:cubicBezTo>
                <a:cubicBezTo>
                  <a:pt x="8130852" y="4805554"/>
                  <a:pt x="8151634" y="4809087"/>
                  <a:pt x="8174183" y="4809087"/>
                </a:cubicBezTo>
                <a:cubicBezTo>
                  <a:pt x="8198078" y="4809087"/>
                  <a:pt x="8220375" y="4805133"/>
                  <a:pt x="8241072" y="4797224"/>
                </a:cubicBezTo>
                <a:cubicBezTo>
                  <a:pt x="8261770" y="4789315"/>
                  <a:pt x="8280028" y="4778293"/>
                  <a:pt x="8295846" y="4764158"/>
                </a:cubicBezTo>
                <a:cubicBezTo>
                  <a:pt x="8311664" y="4750023"/>
                  <a:pt x="8324032" y="4733448"/>
                  <a:pt x="8332950" y="4714433"/>
                </a:cubicBezTo>
                <a:cubicBezTo>
                  <a:pt x="8341869" y="4695418"/>
                  <a:pt x="8346328" y="4674804"/>
                  <a:pt x="8346328" y="4652592"/>
                </a:cubicBezTo>
                <a:cubicBezTo>
                  <a:pt x="8346328" y="4626004"/>
                  <a:pt x="8342290" y="4600426"/>
                  <a:pt x="8334213" y="4575858"/>
                </a:cubicBezTo>
                <a:cubicBezTo>
                  <a:pt x="8326135" y="4551290"/>
                  <a:pt x="8314609" y="4529162"/>
                  <a:pt x="8299632" y="4509474"/>
                </a:cubicBezTo>
                <a:cubicBezTo>
                  <a:pt x="8284656" y="4489786"/>
                  <a:pt x="8266903" y="4474136"/>
                  <a:pt x="8246373" y="4462525"/>
                </a:cubicBezTo>
                <a:cubicBezTo>
                  <a:pt x="8225844" y="4450914"/>
                  <a:pt x="8202958" y="4445109"/>
                  <a:pt x="8177717" y="4445109"/>
                </a:cubicBezTo>
                <a:close/>
                <a:moveTo>
                  <a:pt x="7491917" y="4445109"/>
                </a:moveTo>
                <a:cubicBezTo>
                  <a:pt x="7476772" y="4445109"/>
                  <a:pt x="7463899" y="4447717"/>
                  <a:pt x="7453298" y="4452933"/>
                </a:cubicBezTo>
                <a:cubicBezTo>
                  <a:pt x="7442697" y="4458150"/>
                  <a:pt x="7434535" y="4464965"/>
                  <a:pt x="7428814" y="4473379"/>
                </a:cubicBezTo>
                <a:lnTo>
                  <a:pt x="7420382" y="4500163"/>
                </a:lnTo>
                <a:lnTo>
                  <a:pt x="7410703" y="4506382"/>
                </a:lnTo>
                <a:cubicBezTo>
                  <a:pt x="7405613" y="4510126"/>
                  <a:pt x="7400375" y="4514438"/>
                  <a:pt x="7394991" y="4519318"/>
                </a:cubicBezTo>
                <a:cubicBezTo>
                  <a:pt x="7384221" y="4529078"/>
                  <a:pt x="7374125" y="4540857"/>
                  <a:pt x="7364701" y="4554656"/>
                </a:cubicBezTo>
                <a:cubicBezTo>
                  <a:pt x="7355278" y="4568454"/>
                  <a:pt x="7347537" y="4584104"/>
                  <a:pt x="7341480" y="4601604"/>
                </a:cubicBezTo>
                <a:cubicBezTo>
                  <a:pt x="7335421" y="4619105"/>
                  <a:pt x="7332392" y="4637783"/>
                  <a:pt x="7332392" y="4657640"/>
                </a:cubicBezTo>
                <a:cubicBezTo>
                  <a:pt x="7332392" y="4680189"/>
                  <a:pt x="7336179" y="4700802"/>
                  <a:pt x="7343751" y="4719481"/>
                </a:cubicBezTo>
                <a:cubicBezTo>
                  <a:pt x="7351323" y="4738160"/>
                  <a:pt x="7362177" y="4754230"/>
                  <a:pt x="7376312" y="4767692"/>
                </a:cubicBezTo>
                <a:cubicBezTo>
                  <a:pt x="7390448" y="4781154"/>
                  <a:pt x="7407022" y="4791419"/>
                  <a:pt x="7426037" y="4798486"/>
                </a:cubicBezTo>
                <a:cubicBezTo>
                  <a:pt x="7445053" y="4805554"/>
                  <a:pt x="7465834" y="4809087"/>
                  <a:pt x="7488383" y="4809087"/>
                </a:cubicBezTo>
                <a:cubicBezTo>
                  <a:pt x="7512278" y="4809087"/>
                  <a:pt x="7534575" y="4805133"/>
                  <a:pt x="7555273" y="4797224"/>
                </a:cubicBezTo>
                <a:cubicBezTo>
                  <a:pt x="7575970" y="4789315"/>
                  <a:pt x="7594229" y="4778293"/>
                  <a:pt x="7610046" y="4764158"/>
                </a:cubicBezTo>
                <a:cubicBezTo>
                  <a:pt x="7625864" y="4750023"/>
                  <a:pt x="7638232" y="4733448"/>
                  <a:pt x="7647151" y="4714433"/>
                </a:cubicBezTo>
                <a:cubicBezTo>
                  <a:pt x="7656070" y="4695418"/>
                  <a:pt x="7660529" y="4674804"/>
                  <a:pt x="7660529" y="4652592"/>
                </a:cubicBezTo>
                <a:cubicBezTo>
                  <a:pt x="7660529" y="4626004"/>
                  <a:pt x="7656490" y="4600426"/>
                  <a:pt x="7648413" y="4575858"/>
                </a:cubicBezTo>
                <a:cubicBezTo>
                  <a:pt x="7640336" y="4551290"/>
                  <a:pt x="7628809" y="4529162"/>
                  <a:pt x="7613832" y="4509474"/>
                </a:cubicBezTo>
                <a:cubicBezTo>
                  <a:pt x="7598856" y="4489786"/>
                  <a:pt x="7581103" y="4474136"/>
                  <a:pt x="7560573" y="4462525"/>
                </a:cubicBezTo>
                <a:cubicBezTo>
                  <a:pt x="7540044" y="4450914"/>
                  <a:pt x="7517158" y="4445109"/>
                  <a:pt x="7491917" y="4445109"/>
                </a:cubicBezTo>
                <a:close/>
                <a:moveTo>
                  <a:pt x="6263192" y="4445109"/>
                </a:moveTo>
                <a:cubicBezTo>
                  <a:pt x="6248047" y="4445109"/>
                  <a:pt x="6235174" y="4447717"/>
                  <a:pt x="6224573" y="4452933"/>
                </a:cubicBezTo>
                <a:cubicBezTo>
                  <a:pt x="6213972" y="4458150"/>
                  <a:pt x="6205811" y="4464965"/>
                  <a:pt x="6200089" y="4473379"/>
                </a:cubicBezTo>
                <a:lnTo>
                  <a:pt x="6191657" y="4500163"/>
                </a:lnTo>
                <a:lnTo>
                  <a:pt x="6181978" y="4506382"/>
                </a:lnTo>
                <a:cubicBezTo>
                  <a:pt x="6176888" y="4510126"/>
                  <a:pt x="6171650" y="4514438"/>
                  <a:pt x="6166266" y="4519318"/>
                </a:cubicBezTo>
                <a:cubicBezTo>
                  <a:pt x="6155496" y="4529078"/>
                  <a:pt x="6145400" y="4540857"/>
                  <a:pt x="6135976" y="4554656"/>
                </a:cubicBezTo>
                <a:cubicBezTo>
                  <a:pt x="6126553" y="4568454"/>
                  <a:pt x="6118812" y="4584104"/>
                  <a:pt x="6112754" y="4601604"/>
                </a:cubicBezTo>
                <a:cubicBezTo>
                  <a:pt x="6106696" y="4619105"/>
                  <a:pt x="6103668" y="4637783"/>
                  <a:pt x="6103668" y="4657640"/>
                </a:cubicBezTo>
                <a:cubicBezTo>
                  <a:pt x="6103668" y="4680189"/>
                  <a:pt x="6107454" y="4700802"/>
                  <a:pt x="6115026" y="4719481"/>
                </a:cubicBezTo>
                <a:cubicBezTo>
                  <a:pt x="6122598" y="4738160"/>
                  <a:pt x="6133452" y="4754230"/>
                  <a:pt x="6147587" y="4767692"/>
                </a:cubicBezTo>
                <a:cubicBezTo>
                  <a:pt x="6161723" y="4781154"/>
                  <a:pt x="6178298" y="4791419"/>
                  <a:pt x="6197312" y="4798486"/>
                </a:cubicBezTo>
                <a:cubicBezTo>
                  <a:pt x="6216328" y="4805554"/>
                  <a:pt x="6237110" y="4809087"/>
                  <a:pt x="6259658" y="4809087"/>
                </a:cubicBezTo>
                <a:cubicBezTo>
                  <a:pt x="6283553" y="4809087"/>
                  <a:pt x="6305850" y="4805133"/>
                  <a:pt x="6326547" y="4797224"/>
                </a:cubicBezTo>
                <a:cubicBezTo>
                  <a:pt x="6347245" y="4789315"/>
                  <a:pt x="6365503" y="4778293"/>
                  <a:pt x="6381321" y="4764158"/>
                </a:cubicBezTo>
                <a:cubicBezTo>
                  <a:pt x="6397139" y="4750023"/>
                  <a:pt x="6409507" y="4733448"/>
                  <a:pt x="6418426" y="4714433"/>
                </a:cubicBezTo>
                <a:cubicBezTo>
                  <a:pt x="6427344" y="4695418"/>
                  <a:pt x="6431804" y="4674804"/>
                  <a:pt x="6431804" y="4652592"/>
                </a:cubicBezTo>
                <a:cubicBezTo>
                  <a:pt x="6431804" y="4626004"/>
                  <a:pt x="6427765" y="4600426"/>
                  <a:pt x="6419688" y="4575858"/>
                </a:cubicBezTo>
                <a:cubicBezTo>
                  <a:pt x="6411611" y="4551290"/>
                  <a:pt x="6400084" y="4529162"/>
                  <a:pt x="6385107" y="4509474"/>
                </a:cubicBezTo>
                <a:cubicBezTo>
                  <a:pt x="6370131" y="4489786"/>
                  <a:pt x="6352378" y="4474136"/>
                  <a:pt x="6331849" y="4462525"/>
                </a:cubicBezTo>
                <a:cubicBezTo>
                  <a:pt x="6311319" y="4450914"/>
                  <a:pt x="6288433" y="4445109"/>
                  <a:pt x="6263192" y="4445109"/>
                </a:cubicBezTo>
                <a:close/>
                <a:moveTo>
                  <a:pt x="4296260" y="4445109"/>
                </a:moveTo>
                <a:cubicBezTo>
                  <a:pt x="4273711" y="4445109"/>
                  <a:pt x="4252677" y="4453017"/>
                  <a:pt x="4233157" y="4468835"/>
                </a:cubicBezTo>
                <a:cubicBezTo>
                  <a:pt x="4223397" y="4476744"/>
                  <a:pt x="4214395" y="4485999"/>
                  <a:pt x="4206150" y="4496601"/>
                </a:cubicBezTo>
                <a:lnTo>
                  <a:pt x="4198652" y="4507346"/>
                </a:lnTo>
                <a:lnTo>
                  <a:pt x="4194034" y="4504173"/>
                </a:lnTo>
                <a:cubicBezTo>
                  <a:pt x="4186798" y="4500808"/>
                  <a:pt x="4179815" y="4499125"/>
                  <a:pt x="4173084" y="4499125"/>
                </a:cubicBezTo>
                <a:cubicBezTo>
                  <a:pt x="4165680" y="4499125"/>
                  <a:pt x="4160126" y="4500976"/>
                  <a:pt x="4156425" y="4504678"/>
                </a:cubicBezTo>
                <a:cubicBezTo>
                  <a:pt x="4152723" y="4508380"/>
                  <a:pt x="4150872" y="4513260"/>
                  <a:pt x="4150872" y="4519318"/>
                </a:cubicBezTo>
                <a:cubicBezTo>
                  <a:pt x="4150535" y="4536818"/>
                  <a:pt x="4148936" y="4553982"/>
                  <a:pt x="4146076" y="4570810"/>
                </a:cubicBezTo>
                <a:cubicBezTo>
                  <a:pt x="4143215" y="4587637"/>
                  <a:pt x="4139934" y="4604633"/>
                  <a:pt x="4136231" y="4621797"/>
                </a:cubicBezTo>
                <a:lnTo>
                  <a:pt x="4130415" y="4653564"/>
                </a:lnTo>
                <a:lnTo>
                  <a:pt x="4122096" y="4655620"/>
                </a:lnTo>
                <a:cubicBezTo>
                  <a:pt x="4112673" y="4658650"/>
                  <a:pt x="4105774" y="4662604"/>
                  <a:pt x="4101398" y="4667484"/>
                </a:cubicBezTo>
                <a:cubicBezTo>
                  <a:pt x="4097024" y="4672364"/>
                  <a:pt x="4094836" y="4678169"/>
                  <a:pt x="4094836" y="4684900"/>
                </a:cubicBezTo>
                <a:cubicBezTo>
                  <a:pt x="4094836" y="4695333"/>
                  <a:pt x="4098538" y="4703747"/>
                  <a:pt x="4105942" y="4710142"/>
                </a:cubicBezTo>
                <a:cubicBezTo>
                  <a:pt x="4109644" y="4713339"/>
                  <a:pt x="4114482" y="4715737"/>
                  <a:pt x="4120456" y="4717335"/>
                </a:cubicBezTo>
                <a:lnTo>
                  <a:pt x="4122715" y="4717589"/>
                </a:lnTo>
                <a:lnTo>
                  <a:pt x="4122096" y="4735383"/>
                </a:lnTo>
                <a:cubicBezTo>
                  <a:pt x="4122096" y="4761634"/>
                  <a:pt x="4125967" y="4780312"/>
                  <a:pt x="4133708" y="4791419"/>
                </a:cubicBezTo>
                <a:cubicBezTo>
                  <a:pt x="4141448" y="4802525"/>
                  <a:pt x="4152723" y="4808078"/>
                  <a:pt x="4167531" y="4808078"/>
                </a:cubicBezTo>
                <a:cubicBezTo>
                  <a:pt x="4176618" y="4808078"/>
                  <a:pt x="4183433" y="4805722"/>
                  <a:pt x="4187976" y="4801010"/>
                </a:cubicBezTo>
                <a:cubicBezTo>
                  <a:pt x="4192520" y="4796298"/>
                  <a:pt x="4195296" y="4788726"/>
                  <a:pt x="4196306" y="4778293"/>
                </a:cubicBezTo>
                <a:cubicBezTo>
                  <a:pt x="4198998" y="4758773"/>
                  <a:pt x="4201964" y="4740179"/>
                  <a:pt x="4205203" y="4722510"/>
                </a:cubicBezTo>
                <a:lnTo>
                  <a:pt x="4207160" y="4713185"/>
                </a:lnTo>
                <a:lnTo>
                  <a:pt x="4216499" y="4711909"/>
                </a:lnTo>
                <a:cubicBezTo>
                  <a:pt x="4231308" y="4709721"/>
                  <a:pt x="4247545" y="4707533"/>
                  <a:pt x="4265214" y="4705346"/>
                </a:cubicBezTo>
                <a:cubicBezTo>
                  <a:pt x="4282883" y="4703158"/>
                  <a:pt x="4302402" y="4701307"/>
                  <a:pt x="4323774" y="4699793"/>
                </a:cubicBezTo>
                <a:lnTo>
                  <a:pt x="4333517" y="4699476"/>
                </a:lnTo>
                <a:lnTo>
                  <a:pt x="4341191" y="4730587"/>
                </a:lnTo>
                <a:cubicBezTo>
                  <a:pt x="4346912" y="4748256"/>
                  <a:pt x="4353474" y="4762812"/>
                  <a:pt x="4360879" y="4774254"/>
                </a:cubicBezTo>
                <a:cubicBezTo>
                  <a:pt x="4368955" y="4787043"/>
                  <a:pt x="4377033" y="4796130"/>
                  <a:pt x="4385110" y="4801515"/>
                </a:cubicBezTo>
                <a:cubicBezTo>
                  <a:pt x="4393187" y="4806900"/>
                  <a:pt x="4402442" y="4809592"/>
                  <a:pt x="4412876" y="4809592"/>
                </a:cubicBezTo>
                <a:cubicBezTo>
                  <a:pt x="4423308" y="4809592"/>
                  <a:pt x="4431049" y="4807152"/>
                  <a:pt x="4436098" y="4802272"/>
                </a:cubicBezTo>
                <a:cubicBezTo>
                  <a:pt x="4441145" y="4797392"/>
                  <a:pt x="4443670" y="4790409"/>
                  <a:pt x="4443670" y="4781322"/>
                </a:cubicBezTo>
                <a:cubicBezTo>
                  <a:pt x="4443670" y="4773918"/>
                  <a:pt x="4441987" y="4765841"/>
                  <a:pt x="4438622" y="4757090"/>
                </a:cubicBezTo>
                <a:cubicBezTo>
                  <a:pt x="4435256" y="4748340"/>
                  <a:pt x="4430965" y="4737991"/>
                  <a:pt x="4425748" y="4726044"/>
                </a:cubicBezTo>
                <a:cubicBezTo>
                  <a:pt x="4423140" y="4720070"/>
                  <a:pt x="4420574" y="4713423"/>
                  <a:pt x="4418050" y="4706103"/>
                </a:cubicBezTo>
                <a:lnTo>
                  <a:pt x="4414553" y="4694844"/>
                </a:lnTo>
                <a:lnTo>
                  <a:pt x="4417293" y="4694492"/>
                </a:lnTo>
                <a:cubicBezTo>
                  <a:pt x="4424276" y="4692473"/>
                  <a:pt x="4430376" y="4689444"/>
                  <a:pt x="4435593" y="4685405"/>
                </a:cubicBezTo>
                <a:cubicBezTo>
                  <a:pt x="4446025" y="4677328"/>
                  <a:pt x="4451242" y="4666895"/>
                  <a:pt x="4451242" y="4654106"/>
                </a:cubicBezTo>
                <a:cubicBezTo>
                  <a:pt x="4451242" y="4643673"/>
                  <a:pt x="4447624" y="4635427"/>
                  <a:pt x="4440389" y="4629370"/>
                </a:cubicBezTo>
                <a:cubicBezTo>
                  <a:pt x="4436770" y="4626341"/>
                  <a:pt x="4431575" y="4624069"/>
                  <a:pt x="4424802" y="4622554"/>
                </a:cubicBezTo>
                <a:lnTo>
                  <a:pt x="4399818" y="4620289"/>
                </a:lnTo>
                <a:lnTo>
                  <a:pt x="4399750" y="4619778"/>
                </a:lnTo>
                <a:cubicBezTo>
                  <a:pt x="4395038" y="4578382"/>
                  <a:pt x="4389149" y="4544896"/>
                  <a:pt x="4382081" y="4519318"/>
                </a:cubicBezTo>
                <a:cubicBezTo>
                  <a:pt x="4375013" y="4493740"/>
                  <a:pt x="4364832" y="4474977"/>
                  <a:pt x="4351539" y="4463030"/>
                </a:cubicBezTo>
                <a:cubicBezTo>
                  <a:pt x="4338245" y="4451082"/>
                  <a:pt x="4319819" y="4445109"/>
                  <a:pt x="4296260" y="4445109"/>
                </a:cubicBezTo>
                <a:close/>
                <a:moveTo>
                  <a:pt x="3805447" y="4445109"/>
                </a:moveTo>
                <a:cubicBezTo>
                  <a:pt x="3794341" y="4445109"/>
                  <a:pt x="3786432" y="4447549"/>
                  <a:pt x="3781720" y="4452428"/>
                </a:cubicBezTo>
                <a:cubicBezTo>
                  <a:pt x="3777009" y="4457308"/>
                  <a:pt x="3774653" y="4464292"/>
                  <a:pt x="3774653" y="4473379"/>
                </a:cubicBezTo>
                <a:cubicBezTo>
                  <a:pt x="3774653" y="4478764"/>
                  <a:pt x="3775074" y="4483896"/>
                  <a:pt x="3775915" y="4488776"/>
                </a:cubicBezTo>
                <a:cubicBezTo>
                  <a:pt x="3776757" y="4493656"/>
                  <a:pt x="3777598" y="4499377"/>
                  <a:pt x="3778439" y="4505940"/>
                </a:cubicBezTo>
                <a:cubicBezTo>
                  <a:pt x="3779280" y="4512503"/>
                  <a:pt x="3779701" y="4521000"/>
                  <a:pt x="3779701" y="4531434"/>
                </a:cubicBezTo>
                <a:cubicBezTo>
                  <a:pt x="3779701" y="4542540"/>
                  <a:pt x="3778776" y="4557096"/>
                  <a:pt x="3776925" y="4575101"/>
                </a:cubicBezTo>
                <a:cubicBezTo>
                  <a:pt x="3775074" y="4593107"/>
                  <a:pt x="3773223" y="4613552"/>
                  <a:pt x="3771372" y="4636437"/>
                </a:cubicBezTo>
                <a:cubicBezTo>
                  <a:pt x="3769520" y="4659323"/>
                  <a:pt x="3768595" y="4683723"/>
                  <a:pt x="3768595" y="4709637"/>
                </a:cubicBezTo>
                <a:cubicBezTo>
                  <a:pt x="3768595" y="4734205"/>
                  <a:pt x="3770026" y="4753893"/>
                  <a:pt x="3772886" y="4768701"/>
                </a:cubicBezTo>
                <a:cubicBezTo>
                  <a:pt x="3775747" y="4783509"/>
                  <a:pt x="3780711" y="4794111"/>
                  <a:pt x="3787778" y="4800505"/>
                </a:cubicBezTo>
                <a:cubicBezTo>
                  <a:pt x="3794846" y="4806900"/>
                  <a:pt x="3804606" y="4810097"/>
                  <a:pt x="3817058" y="4810097"/>
                </a:cubicBezTo>
                <a:cubicBezTo>
                  <a:pt x="3827491" y="4810097"/>
                  <a:pt x="3835737" y="4807405"/>
                  <a:pt x="3841795" y="4802020"/>
                </a:cubicBezTo>
                <a:cubicBezTo>
                  <a:pt x="3847853" y="4796635"/>
                  <a:pt x="3850882" y="4789063"/>
                  <a:pt x="3850882" y="4779303"/>
                </a:cubicBezTo>
                <a:cubicBezTo>
                  <a:pt x="3850882" y="4773918"/>
                  <a:pt x="3850629" y="4768701"/>
                  <a:pt x="3850124" y="4763653"/>
                </a:cubicBezTo>
                <a:cubicBezTo>
                  <a:pt x="3849620" y="4758605"/>
                  <a:pt x="3848947" y="4753388"/>
                  <a:pt x="3848105" y="4748003"/>
                </a:cubicBezTo>
                <a:cubicBezTo>
                  <a:pt x="3847264" y="4742619"/>
                  <a:pt x="3846590" y="4736393"/>
                  <a:pt x="3846086" y="4729325"/>
                </a:cubicBezTo>
                <a:cubicBezTo>
                  <a:pt x="3845581" y="4722257"/>
                  <a:pt x="3845329" y="4713675"/>
                  <a:pt x="3845329" y="4703579"/>
                </a:cubicBezTo>
                <a:lnTo>
                  <a:pt x="3846132" y="4684295"/>
                </a:lnTo>
                <a:lnTo>
                  <a:pt x="3847853" y="4689949"/>
                </a:lnTo>
                <a:cubicBezTo>
                  <a:pt x="3854920" y="4702064"/>
                  <a:pt x="3864596" y="4713928"/>
                  <a:pt x="3876880" y="4725539"/>
                </a:cubicBezTo>
                <a:cubicBezTo>
                  <a:pt x="3889164" y="4737150"/>
                  <a:pt x="3902710" y="4748003"/>
                  <a:pt x="3917519" y="4758100"/>
                </a:cubicBezTo>
                <a:cubicBezTo>
                  <a:pt x="3932326" y="4768196"/>
                  <a:pt x="3947472" y="4777115"/>
                  <a:pt x="3962953" y="4784856"/>
                </a:cubicBezTo>
                <a:cubicBezTo>
                  <a:pt x="3978434" y="4792596"/>
                  <a:pt x="3993242" y="4798654"/>
                  <a:pt x="4007377" y="4803029"/>
                </a:cubicBezTo>
                <a:cubicBezTo>
                  <a:pt x="4021512" y="4807405"/>
                  <a:pt x="4033460" y="4809592"/>
                  <a:pt x="4043220" y="4809592"/>
                </a:cubicBezTo>
                <a:cubicBezTo>
                  <a:pt x="4056345" y="4809592"/>
                  <a:pt x="4065685" y="4806311"/>
                  <a:pt x="4071238" y="4799748"/>
                </a:cubicBezTo>
                <a:cubicBezTo>
                  <a:pt x="4076791" y="4793185"/>
                  <a:pt x="4079567" y="4784519"/>
                  <a:pt x="4079567" y="4773750"/>
                </a:cubicBezTo>
                <a:cubicBezTo>
                  <a:pt x="4079567" y="4762980"/>
                  <a:pt x="4076959" y="4754230"/>
                  <a:pt x="4071743" y="4747499"/>
                </a:cubicBezTo>
                <a:cubicBezTo>
                  <a:pt x="4066526" y="4740768"/>
                  <a:pt x="4058028" y="4735719"/>
                  <a:pt x="4046249" y="4732354"/>
                </a:cubicBezTo>
                <a:cubicBezTo>
                  <a:pt x="4028748" y="4727306"/>
                  <a:pt x="4011921" y="4720827"/>
                  <a:pt x="3995766" y="4712918"/>
                </a:cubicBezTo>
                <a:cubicBezTo>
                  <a:pt x="3979612" y="4705009"/>
                  <a:pt x="3965140" y="4696680"/>
                  <a:pt x="3952351" y="4687929"/>
                </a:cubicBezTo>
                <a:cubicBezTo>
                  <a:pt x="3939562" y="4679179"/>
                  <a:pt x="3929466" y="4670597"/>
                  <a:pt x="3922062" y="4662183"/>
                </a:cubicBezTo>
                <a:cubicBezTo>
                  <a:pt x="3914658" y="4653770"/>
                  <a:pt x="3910956" y="4647038"/>
                  <a:pt x="3910956" y="4641990"/>
                </a:cubicBezTo>
                <a:cubicBezTo>
                  <a:pt x="3910956" y="4635932"/>
                  <a:pt x="3913480" y="4628444"/>
                  <a:pt x="3918528" y="4619526"/>
                </a:cubicBezTo>
                <a:cubicBezTo>
                  <a:pt x="3923576" y="4610607"/>
                  <a:pt x="3930476" y="4600931"/>
                  <a:pt x="3939226" y="4590498"/>
                </a:cubicBezTo>
                <a:cubicBezTo>
                  <a:pt x="3947976" y="4580065"/>
                  <a:pt x="3958157" y="4569716"/>
                  <a:pt x="3969768" y="4559451"/>
                </a:cubicBezTo>
                <a:cubicBezTo>
                  <a:pt x="3981379" y="4549187"/>
                  <a:pt x="3993747" y="4539679"/>
                  <a:pt x="4006872" y="4530929"/>
                </a:cubicBezTo>
                <a:cubicBezTo>
                  <a:pt x="4019662" y="4521505"/>
                  <a:pt x="4029001" y="4513008"/>
                  <a:pt x="4034890" y="4505435"/>
                </a:cubicBezTo>
                <a:cubicBezTo>
                  <a:pt x="4040780" y="4497863"/>
                  <a:pt x="4043725" y="4489365"/>
                  <a:pt x="4043725" y="4479941"/>
                </a:cubicBezTo>
                <a:cubicBezTo>
                  <a:pt x="4043725" y="4468499"/>
                  <a:pt x="4040359" y="4459833"/>
                  <a:pt x="4033628" y="4453943"/>
                </a:cubicBezTo>
                <a:cubicBezTo>
                  <a:pt x="4026897" y="4448053"/>
                  <a:pt x="4018147" y="4445109"/>
                  <a:pt x="4007377" y="4445109"/>
                </a:cubicBezTo>
                <a:cubicBezTo>
                  <a:pt x="4000646" y="4445109"/>
                  <a:pt x="3993663" y="4446539"/>
                  <a:pt x="3986427" y="4449400"/>
                </a:cubicBezTo>
                <a:cubicBezTo>
                  <a:pt x="3979191" y="4452260"/>
                  <a:pt x="3970694" y="4457561"/>
                  <a:pt x="3960934" y="4465302"/>
                </a:cubicBezTo>
                <a:cubicBezTo>
                  <a:pt x="3946125" y="4476744"/>
                  <a:pt x="3931317" y="4489954"/>
                  <a:pt x="3916509" y="4504930"/>
                </a:cubicBezTo>
                <a:cubicBezTo>
                  <a:pt x="3901700" y="4519907"/>
                  <a:pt x="3888323" y="4535893"/>
                  <a:pt x="3876375" y="4552889"/>
                </a:cubicBezTo>
                <a:lnTo>
                  <a:pt x="3851728" y="4597384"/>
                </a:lnTo>
                <a:lnTo>
                  <a:pt x="3853911" y="4575606"/>
                </a:lnTo>
                <a:cubicBezTo>
                  <a:pt x="3855930" y="4556591"/>
                  <a:pt x="3856940" y="4539847"/>
                  <a:pt x="3856940" y="4525376"/>
                </a:cubicBezTo>
                <a:cubicBezTo>
                  <a:pt x="3856940" y="4517299"/>
                  <a:pt x="3856351" y="4508548"/>
                  <a:pt x="3855173" y="4499125"/>
                </a:cubicBezTo>
                <a:cubicBezTo>
                  <a:pt x="3853995" y="4489702"/>
                  <a:pt x="3851723" y="4480951"/>
                  <a:pt x="3848357" y="4472874"/>
                </a:cubicBezTo>
                <a:cubicBezTo>
                  <a:pt x="3844992" y="4464797"/>
                  <a:pt x="3839860" y="4458150"/>
                  <a:pt x="3832960" y="4452933"/>
                </a:cubicBezTo>
                <a:cubicBezTo>
                  <a:pt x="3826061" y="4447717"/>
                  <a:pt x="3816890" y="4445109"/>
                  <a:pt x="3805447" y="4445109"/>
                </a:cubicBezTo>
                <a:close/>
                <a:moveTo>
                  <a:pt x="3562836" y="4445109"/>
                </a:moveTo>
                <a:cubicBezTo>
                  <a:pt x="3540287" y="4445109"/>
                  <a:pt x="3519253" y="4453017"/>
                  <a:pt x="3499733" y="4468835"/>
                </a:cubicBezTo>
                <a:cubicBezTo>
                  <a:pt x="3489973" y="4476744"/>
                  <a:pt x="3480970" y="4485999"/>
                  <a:pt x="3472725" y="4496601"/>
                </a:cubicBezTo>
                <a:lnTo>
                  <a:pt x="3465227" y="4507346"/>
                </a:lnTo>
                <a:lnTo>
                  <a:pt x="3460609" y="4504173"/>
                </a:lnTo>
                <a:cubicBezTo>
                  <a:pt x="3453373" y="4500808"/>
                  <a:pt x="3446390" y="4499125"/>
                  <a:pt x="3439659" y="4499125"/>
                </a:cubicBezTo>
                <a:cubicBezTo>
                  <a:pt x="3432255" y="4499125"/>
                  <a:pt x="3426701" y="4500976"/>
                  <a:pt x="3422999" y="4504678"/>
                </a:cubicBezTo>
                <a:cubicBezTo>
                  <a:pt x="3419297" y="4508380"/>
                  <a:pt x="3417447" y="4513260"/>
                  <a:pt x="3417447" y="4519318"/>
                </a:cubicBezTo>
                <a:cubicBezTo>
                  <a:pt x="3417110" y="4536818"/>
                  <a:pt x="3415511" y="4553982"/>
                  <a:pt x="3412651" y="4570810"/>
                </a:cubicBezTo>
                <a:cubicBezTo>
                  <a:pt x="3409790" y="4587637"/>
                  <a:pt x="3406508" y="4604633"/>
                  <a:pt x="3402806" y="4621797"/>
                </a:cubicBezTo>
                <a:lnTo>
                  <a:pt x="3396990" y="4653564"/>
                </a:lnTo>
                <a:lnTo>
                  <a:pt x="3388672" y="4655620"/>
                </a:lnTo>
                <a:cubicBezTo>
                  <a:pt x="3379248" y="4658650"/>
                  <a:pt x="3372349" y="4662604"/>
                  <a:pt x="3367974" y="4667484"/>
                </a:cubicBezTo>
                <a:cubicBezTo>
                  <a:pt x="3363598" y="4672364"/>
                  <a:pt x="3361411" y="4678169"/>
                  <a:pt x="3361411" y="4684900"/>
                </a:cubicBezTo>
                <a:cubicBezTo>
                  <a:pt x="3361411" y="4695333"/>
                  <a:pt x="3365113" y="4703747"/>
                  <a:pt x="3372517" y="4710142"/>
                </a:cubicBezTo>
                <a:cubicBezTo>
                  <a:pt x="3376219" y="4713339"/>
                  <a:pt x="3381057" y="4715737"/>
                  <a:pt x="3387031" y="4717335"/>
                </a:cubicBezTo>
                <a:lnTo>
                  <a:pt x="3389290" y="4717589"/>
                </a:lnTo>
                <a:lnTo>
                  <a:pt x="3388672" y="4735383"/>
                </a:lnTo>
                <a:cubicBezTo>
                  <a:pt x="3388672" y="4761634"/>
                  <a:pt x="3392542" y="4780312"/>
                  <a:pt x="3400282" y="4791419"/>
                </a:cubicBezTo>
                <a:cubicBezTo>
                  <a:pt x="3408023" y="4802525"/>
                  <a:pt x="3419297" y="4808078"/>
                  <a:pt x="3434106" y="4808078"/>
                </a:cubicBezTo>
                <a:cubicBezTo>
                  <a:pt x="3443193" y="4808078"/>
                  <a:pt x="3450008" y="4805722"/>
                  <a:pt x="3454551" y="4801010"/>
                </a:cubicBezTo>
                <a:cubicBezTo>
                  <a:pt x="3459094" y="4796298"/>
                  <a:pt x="3461871" y="4788726"/>
                  <a:pt x="3462881" y="4778293"/>
                </a:cubicBezTo>
                <a:cubicBezTo>
                  <a:pt x="3465573" y="4758773"/>
                  <a:pt x="3468539" y="4740179"/>
                  <a:pt x="3471778" y="4722510"/>
                </a:cubicBezTo>
                <a:lnTo>
                  <a:pt x="3473735" y="4713185"/>
                </a:lnTo>
                <a:lnTo>
                  <a:pt x="3483074" y="4711909"/>
                </a:lnTo>
                <a:cubicBezTo>
                  <a:pt x="3497882" y="4709721"/>
                  <a:pt x="3514121" y="4707533"/>
                  <a:pt x="3531789" y="4705346"/>
                </a:cubicBezTo>
                <a:cubicBezTo>
                  <a:pt x="3549458" y="4703158"/>
                  <a:pt x="3568978" y="4701307"/>
                  <a:pt x="3590349" y="4699793"/>
                </a:cubicBezTo>
                <a:lnTo>
                  <a:pt x="3600093" y="4699476"/>
                </a:lnTo>
                <a:lnTo>
                  <a:pt x="3607765" y="4730587"/>
                </a:lnTo>
                <a:cubicBezTo>
                  <a:pt x="3613487" y="4748256"/>
                  <a:pt x="3620050" y="4762812"/>
                  <a:pt x="3627453" y="4774254"/>
                </a:cubicBezTo>
                <a:cubicBezTo>
                  <a:pt x="3635531" y="4787043"/>
                  <a:pt x="3643608" y="4796130"/>
                  <a:pt x="3651685" y="4801515"/>
                </a:cubicBezTo>
                <a:cubicBezTo>
                  <a:pt x="3659763" y="4806900"/>
                  <a:pt x="3669017" y="4809592"/>
                  <a:pt x="3679451" y="4809592"/>
                </a:cubicBezTo>
                <a:cubicBezTo>
                  <a:pt x="3689884" y="4809592"/>
                  <a:pt x="3697624" y="4807152"/>
                  <a:pt x="3702673" y="4802272"/>
                </a:cubicBezTo>
                <a:cubicBezTo>
                  <a:pt x="3707721" y="4797392"/>
                  <a:pt x="3710245" y="4790409"/>
                  <a:pt x="3710245" y="4781322"/>
                </a:cubicBezTo>
                <a:cubicBezTo>
                  <a:pt x="3710245" y="4773918"/>
                  <a:pt x="3708562" y="4765841"/>
                  <a:pt x="3705197" y="4757090"/>
                </a:cubicBezTo>
                <a:cubicBezTo>
                  <a:pt x="3701831" y="4748340"/>
                  <a:pt x="3697540" y="4737991"/>
                  <a:pt x="3692324" y="4726044"/>
                </a:cubicBezTo>
                <a:cubicBezTo>
                  <a:pt x="3689716" y="4720070"/>
                  <a:pt x="3687149" y="4713423"/>
                  <a:pt x="3684625" y="4706103"/>
                </a:cubicBezTo>
                <a:lnTo>
                  <a:pt x="3681129" y="4694844"/>
                </a:lnTo>
                <a:lnTo>
                  <a:pt x="3683868" y="4694492"/>
                </a:lnTo>
                <a:cubicBezTo>
                  <a:pt x="3690851" y="4692473"/>
                  <a:pt x="3696951" y="4689444"/>
                  <a:pt x="3702168" y="4685405"/>
                </a:cubicBezTo>
                <a:cubicBezTo>
                  <a:pt x="3712601" y="4677328"/>
                  <a:pt x="3717817" y="4666895"/>
                  <a:pt x="3717817" y="4654106"/>
                </a:cubicBezTo>
                <a:cubicBezTo>
                  <a:pt x="3717817" y="4643673"/>
                  <a:pt x="3714200" y="4635427"/>
                  <a:pt x="3706963" y="4629370"/>
                </a:cubicBezTo>
                <a:cubicBezTo>
                  <a:pt x="3703346" y="4626341"/>
                  <a:pt x="3698150" y="4624069"/>
                  <a:pt x="3691377" y="4622554"/>
                </a:cubicBezTo>
                <a:lnTo>
                  <a:pt x="3666393" y="4620289"/>
                </a:lnTo>
                <a:lnTo>
                  <a:pt x="3666325" y="4619778"/>
                </a:lnTo>
                <a:cubicBezTo>
                  <a:pt x="3661614" y="4578382"/>
                  <a:pt x="3655724" y="4544896"/>
                  <a:pt x="3648656" y="4519318"/>
                </a:cubicBezTo>
                <a:cubicBezTo>
                  <a:pt x="3641589" y="4493740"/>
                  <a:pt x="3631408" y="4474977"/>
                  <a:pt x="3618114" y="4463030"/>
                </a:cubicBezTo>
                <a:cubicBezTo>
                  <a:pt x="3604820" y="4451082"/>
                  <a:pt x="3586395" y="4445109"/>
                  <a:pt x="3562836" y="4445109"/>
                </a:cubicBezTo>
                <a:close/>
                <a:moveTo>
                  <a:pt x="2789864" y="4445109"/>
                </a:moveTo>
                <a:cubicBezTo>
                  <a:pt x="2774719" y="4445109"/>
                  <a:pt x="2758985" y="4445193"/>
                  <a:pt x="2742662" y="4445361"/>
                </a:cubicBezTo>
                <a:cubicBezTo>
                  <a:pt x="2726340" y="4445529"/>
                  <a:pt x="2710690" y="4445782"/>
                  <a:pt x="2695714" y="4446118"/>
                </a:cubicBezTo>
                <a:cubicBezTo>
                  <a:pt x="2680737" y="4446455"/>
                  <a:pt x="2667612" y="4446875"/>
                  <a:pt x="2656337" y="4447380"/>
                </a:cubicBezTo>
                <a:cubicBezTo>
                  <a:pt x="2645063" y="4447885"/>
                  <a:pt x="2637070" y="4448306"/>
                  <a:pt x="2632358" y="4448642"/>
                </a:cubicBezTo>
                <a:cubicBezTo>
                  <a:pt x="2613175" y="4449989"/>
                  <a:pt x="2599881" y="4453270"/>
                  <a:pt x="2592477" y="4458487"/>
                </a:cubicBezTo>
                <a:cubicBezTo>
                  <a:pt x="2585073" y="4463703"/>
                  <a:pt x="2581371" y="4471864"/>
                  <a:pt x="2581371" y="4482971"/>
                </a:cubicBezTo>
                <a:cubicBezTo>
                  <a:pt x="2581371" y="4489702"/>
                  <a:pt x="2583306" y="4496264"/>
                  <a:pt x="2587176" y="4502659"/>
                </a:cubicBezTo>
                <a:cubicBezTo>
                  <a:pt x="2591046" y="4509053"/>
                  <a:pt x="2596263" y="4514354"/>
                  <a:pt x="2602826" y="4518561"/>
                </a:cubicBezTo>
                <a:cubicBezTo>
                  <a:pt x="2606107" y="4520664"/>
                  <a:pt x="2609452" y="4522242"/>
                  <a:pt x="2612859" y="4523293"/>
                </a:cubicBezTo>
                <a:lnTo>
                  <a:pt x="2618223" y="4524106"/>
                </a:lnTo>
                <a:lnTo>
                  <a:pt x="2618223" y="4536229"/>
                </a:lnTo>
                <a:cubicBezTo>
                  <a:pt x="2618223" y="4543297"/>
                  <a:pt x="2618223" y="4551122"/>
                  <a:pt x="2618223" y="4559704"/>
                </a:cubicBezTo>
                <a:cubicBezTo>
                  <a:pt x="2618223" y="4576868"/>
                  <a:pt x="2618223" y="4598744"/>
                  <a:pt x="2618223" y="4625331"/>
                </a:cubicBezTo>
                <a:cubicBezTo>
                  <a:pt x="2618223" y="4645524"/>
                  <a:pt x="2617718" y="4665633"/>
                  <a:pt x="2616709" y="4685658"/>
                </a:cubicBezTo>
                <a:cubicBezTo>
                  <a:pt x="2615699" y="4705683"/>
                  <a:pt x="2614689" y="4723183"/>
                  <a:pt x="2613680" y="4738160"/>
                </a:cubicBezTo>
                <a:cubicBezTo>
                  <a:pt x="2612670" y="4753136"/>
                  <a:pt x="2612165" y="4763653"/>
                  <a:pt x="2612165" y="4769711"/>
                </a:cubicBezTo>
                <a:cubicBezTo>
                  <a:pt x="2612165" y="4780481"/>
                  <a:pt x="2615699" y="4790156"/>
                  <a:pt x="2622766" y="4798738"/>
                </a:cubicBezTo>
                <a:cubicBezTo>
                  <a:pt x="2629834" y="4807320"/>
                  <a:pt x="2638584" y="4811612"/>
                  <a:pt x="2649017" y="4811612"/>
                </a:cubicBezTo>
                <a:cubicBezTo>
                  <a:pt x="2660460" y="4811612"/>
                  <a:pt x="2669463" y="4808330"/>
                  <a:pt x="2676026" y="4801767"/>
                </a:cubicBezTo>
                <a:cubicBezTo>
                  <a:pt x="2682588" y="4795205"/>
                  <a:pt x="2686543" y="4786539"/>
                  <a:pt x="2687889" y="4775769"/>
                </a:cubicBezTo>
                <a:cubicBezTo>
                  <a:pt x="2688898" y="4768701"/>
                  <a:pt x="2689740" y="4757427"/>
                  <a:pt x="2690413" y="4741946"/>
                </a:cubicBezTo>
                <a:cubicBezTo>
                  <a:pt x="2691086" y="4726464"/>
                  <a:pt x="2691928" y="4708711"/>
                  <a:pt x="2692937" y="4688687"/>
                </a:cubicBezTo>
                <a:cubicBezTo>
                  <a:pt x="2693946" y="4668662"/>
                  <a:pt x="2694620" y="4648048"/>
                  <a:pt x="2694957" y="4626845"/>
                </a:cubicBezTo>
                <a:cubicBezTo>
                  <a:pt x="2695293" y="4599249"/>
                  <a:pt x="2695461" y="4575438"/>
                  <a:pt x="2695461" y="4555413"/>
                </a:cubicBezTo>
                <a:cubicBezTo>
                  <a:pt x="2695461" y="4545400"/>
                  <a:pt x="2695440" y="4536419"/>
                  <a:pt x="2695398" y="4528468"/>
                </a:cubicBezTo>
                <a:lnTo>
                  <a:pt x="2695306" y="4518347"/>
                </a:lnTo>
                <a:lnTo>
                  <a:pt x="2736352" y="4516794"/>
                </a:lnTo>
                <a:cubicBezTo>
                  <a:pt x="2748804" y="4516794"/>
                  <a:pt x="2762350" y="4517383"/>
                  <a:pt x="2776990" y="4518561"/>
                </a:cubicBezTo>
                <a:cubicBezTo>
                  <a:pt x="2791630" y="4519739"/>
                  <a:pt x="2805344" y="4520328"/>
                  <a:pt x="2818134" y="4520328"/>
                </a:cubicBezTo>
                <a:cubicBezTo>
                  <a:pt x="2830249" y="4520328"/>
                  <a:pt x="2839504" y="4517719"/>
                  <a:pt x="2845899" y="4512503"/>
                </a:cubicBezTo>
                <a:cubicBezTo>
                  <a:pt x="2852293" y="4507286"/>
                  <a:pt x="2855491" y="4499630"/>
                  <a:pt x="2855491" y="4489533"/>
                </a:cubicBezTo>
                <a:cubicBezTo>
                  <a:pt x="2855491" y="4481456"/>
                  <a:pt x="2853303" y="4474052"/>
                  <a:pt x="2848928" y="4467321"/>
                </a:cubicBezTo>
                <a:cubicBezTo>
                  <a:pt x="2844553" y="4460590"/>
                  <a:pt x="2837570" y="4455205"/>
                  <a:pt x="2827977" y="4451166"/>
                </a:cubicBezTo>
                <a:cubicBezTo>
                  <a:pt x="2818386" y="4447128"/>
                  <a:pt x="2805681" y="4445109"/>
                  <a:pt x="2789864" y="4445109"/>
                </a:cubicBezTo>
                <a:close/>
                <a:moveTo>
                  <a:pt x="9381305" y="4444604"/>
                </a:moveTo>
                <a:cubicBezTo>
                  <a:pt x="9350343" y="4444604"/>
                  <a:pt x="9328467" y="4449315"/>
                  <a:pt x="9315678" y="4458739"/>
                </a:cubicBezTo>
                <a:cubicBezTo>
                  <a:pt x="9302889" y="4468162"/>
                  <a:pt x="9296494" y="4481456"/>
                  <a:pt x="9296494" y="4498620"/>
                </a:cubicBezTo>
                <a:cubicBezTo>
                  <a:pt x="9296494" y="4507034"/>
                  <a:pt x="9299019" y="4513933"/>
                  <a:pt x="9304067" y="4519318"/>
                </a:cubicBezTo>
                <a:cubicBezTo>
                  <a:pt x="9306591" y="4522010"/>
                  <a:pt x="9309620" y="4524030"/>
                  <a:pt x="9313154" y="4525376"/>
                </a:cubicBezTo>
                <a:lnTo>
                  <a:pt x="9321914" y="4526836"/>
                </a:lnTo>
                <a:lnTo>
                  <a:pt x="9318959" y="4540521"/>
                </a:lnTo>
                <a:cubicBezTo>
                  <a:pt x="9316772" y="4550954"/>
                  <a:pt x="9315173" y="4560966"/>
                  <a:pt x="9314164" y="4570558"/>
                </a:cubicBezTo>
                <a:cubicBezTo>
                  <a:pt x="9313154" y="4580149"/>
                  <a:pt x="9312397" y="4590246"/>
                  <a:pt x="9311892" y="4600847"/>
                </a:cubicBezTo>
                <a:cubicBezTo>
                  <a:pt x="9311387" y="4611448"/>
                  <a:pt x="9311135" y="4623480"/>
                  <a:pt x="9311135" y="4636942"/>
                </a:cubicBezTo>
                <a:cubicBezTo>
                  <a:pt x="9311135" y="4660164"/>
                  <a:pt x="9313322" y="4682208"/>
                  <a:pt x="9317697" y="4703074"/>
                </a:cubicBezTo>
                <a:cubicBezTo>
                  <a:pt x="9322072" y="4723940"/>
                  <a:pt x="9328467" y="4742619"/>
                  <a:pt x="9336881" y="4759110"/>
                </a:cubicBezTo>
                <a:cubicBezTo>
                  <a:pt x="9345294" y="4775601"/>
                  <a:pt x="9355559" y="4788558"/>
                  <a:pt x="9367675" y="4797981"/>
                </a:cubicBezTo>
                <a:cubicBezTo>
                  <a:pt x="9379791" y="4807405"/>
                  <a:pt x="9393589" y="4812116"/>
                  <a:pt x="9409071" y="4812116"/>
                </a:cubicBezTo>
                <a:cubicBezTo>
                  <a:pt x="9425225" y="4812116"/>
                  <a:pt x="9442137" y="4809844"/>
                  <a:pt x="9459805" y="4805301"/>
                </a:cubicBezTo>
                <a:cubicBezTo>
                  <a:pt x="9477475" y="4800758"/>
                  <a:pt x="9494218" y="4793606"/>
                  <a:pt x="9510035" y="4783846"/>
                </a:cubicBezTo>
                <a:cubicBezTo>
                  <a:pt x="9525853" y="4774086"/>
                  <a:pt x="9538726" y="4761886"/>
                  <a:pt x="9548654" y="4747246"/>
                </a:cubicBezTo>
                <a:cubicBezTo>
                  <a:pt x="9558583" y="4732606"/>
                  <a:pt x="9563547" y="4715190"/>
                  <a:pt x="9563547" y="4694997"/>
                </a:cubicBezTo>
                <a:cubicBezTo>
                  <a:pt x="9563547" y="4686583"/>
                  <a:pt x="9561780" y="4678169"/>
                  <a:pt x="9558246" y="4669756"/>
                </a:cubicBezTo>
                <a:cubicBezTo>
                  <a:pt x="9554713" y="4661342"/>
                  <a:pt x="9548907" y="4653433"/>
                  <a:pt x="9540830" y="4646029"/>
                </a:cubicBezTo>
                <a:cubicBezTo>
                  <a:pt x="9532753" y="4638625"/>
                  <a:pt x="9521983" y="4632230"/>
                  <a:pt x="9508521" y="4626845"/>
                </a:cubicBezTo>
                <a:lnTo>
                  <a:pt x="9497481" y="4623534"/>
                </a:lnTo>
                <a:lnTo>
                  <a:pt x="9533258" y="4607157"/>
                </a:lnTo>
                <a:cubicBezTo>
                  <a:pt x="9549749" y="4595715"/>
                  <a:pt x="9561107" y="4584104"/>
                  <a:pt x="9567333" y="4572324"/>
                </a:cubicBezTo>
                <a:cubicBezTo>
                  <a:pt x="9573559" y="4560545"/>
                  <a:pt x="9576673" y="4549439"/>
                  <a:pt x="9576673" y="4539006"/>
                </a:cubicBezTo>
                <a:cubicBezTo>
                  <a:pt x="9576673" y="4521169"/>
                  <a:pt x="9571624" y="4506192"/>
                  <a:pt x="9561528" y="4494077"/>
                </a:cubicBezTo>
                <a:cubicBezTo>
                  <a:pt x="9551431" y="4481961"/>
                  <a:pt x="9537549" y="4472369"/>
                  <a:pt x="9519879" y="4465302"/>
                </a:cubicBezTo>
                <a:cubicBezTo>
                  <a:pt x="9502211" y="4458234"/>
                  <a:pt x="9481597" y="4453017"/>
                  <a:pt x="9458039" y="4449652"/>
                </a:cubicBezTo>
                <a:cubicBezTo>
                  <a:pt x="9434480" y="4446286"/>
                  <a:pt x="9408903" y="4444604"/>
                  <a:pt x="9381305" y="4444604"/>
                </a:cubicBezTo>
                <a:close/>
                <a:moveTo>
                  <a:pt x="7781106" y="4444604"/>
                </a:moveTo>
                <a:cubicBezTo>
                  <a:pt x="7750143" y="4444604"/>
                  <a:pt x="7728268" y="4449315"/>
                  <a:pt x="7715478" y="4458739"/>
                </a:cubicBezTo>
                <a:cubicBezTo>
                  <a:pt x="7702690" y="4468162"/>
                  <a:pt x="7696295" y="4481456"/>
                  <a:pt x="7696295" y="4498620"/>
                </a:cubicBezTo>
                <a:cubicBezTo>
                  <a:pt x="7696295" y="4507034"/>
                  <a:pt x="7698819" y="4513933"/>
                  <a:pt x="7703867" y="4519318"/>
                </a:cubicBezTo>
                <a:cubicBezTo>
                  <a:pt x="7706392" y="4522010"/>
                  <a:pt x="7709420" y="4524030"/>
                  <a:pt x="7712954" y="4525376"/>
                </a:cubicBezTo>
                <a:lnTo>
                  <a:pt x="7721715" y="4526836"/>
                </a:lnTo>
                <a:lnTo>
                  <a:pt x="7718759" y="4540521"/>
                </a:lnTo>
                <a:cubicBezTo>
                  <a:pt x="7716572" y="4550954"/>
                  <a:pt x="7714974" y="4560966"/>
                  <a:pt x="7713964" y="4570558"/>
                </a:cubicBezTo>
                <a:cubicBezTo>
                  <a:pt x="7712954" y="4580149"/>
                  <a:pt x="7712197" y="4590246"/>
                  <a:pt x="7711692" y="4600847"/>
                </a:cubicBezTo>
                <a:cubicBezTo>
                  <a:pt x="7711187" y="4611448"/>
                  <a:pt x="7710935" y="4623480"/>
                  <a:pt x="7710935" y="4636942"/>
                </a:cubicBezTo>
                <a:cubicBezTo>
                  <a:pt x="7710935" y="4660164"/>
                  <a:pt x="7713123" y="4682208"/>
                  <a:pt x="7717497" y="4703074"/>
                </a:cubicBezTo>
                <a:cubicBezTo>
                  <a:pt x="7721873" y="4723940"/>
                  <a:pt x="7728268" y="4742619"/>
                  <a:pt x="7736681" y="4759110"/>
                </a:cubicBezTo>
                <a:cubicBezTo>
                  <a:pt x="7745095" y="4775601"/>
                  <a:pt x="7755360" y="4788558"/>
                  <a:pt x="7767475" y="4797981"/>
                </a:cubicBezTo>
                <a:cubicBezTo>
                  <a:pt x="7779591" y="4807405"/>
                  <a:pt x="7793390" y="4812116"/>
                  <a:pt x="7808871" y="4812116"/>
                </a:cubicBezTo>
                <a:cubicBezTo>
                  <a:pt x="7825025" y="4812116"/>
                  <a:pt x="7841937" y="4809844"/>
                  <a:pt x="7859606" y="4805301"/>
                </a:cubicBezTo>
                <a:cubicBezTo>
                  <a:pt x="7877275" y="4800758"/>
                  <a:pt x="7894018" y="4793606"/>
                  <a:pt x="7909836" y="4783846"/>
                </a:cubicBezTo>
                <a:cubicBezTo>
                  <a:pt x="7925654" y="4774086"/>
                  <a:pt x="7938527" y="4761886"/>
                  <a:pt x="7948455" y="4747246"/>
                </a:cubicBezTo>
                <a:cubicBezTo>
                  <a:pt x="7958383" y="4732606"/>
                  <a:pt x="7963347" y="4715190"/>
                  <a:pt x="7963347" y="4694997"/>
                </a:cubicBezTo>
                <a:cubicBezTo>
                  <a:pt x="7963347" y="4686583"/>
                  <a:pt x="7961580" y="4678169"/>
                  <a:pt x="7958047" y="4669756"/>
                </a:cubicBezTo>
                <a:cubicBezTo>
                  <a:pt x="7954513" y="4661342"/>
                  <a:pt x="7948707" y="4653433"/>
                  <a:pt x="7940630" y="4646029"/>
                </a:cubicBezTo>
                <a:cubicBezTo>
                  <a:pt x="7932553" y="4638625"/>
                  <a:pt x="7921783" y="4632230"/>
                  <a:pt x="7908321" y="4626845"/>
                </a:cubicBezTo>
                <a:lnTo>
                  <a:pt x="7897282" y="4623534"/>
                </a:lnTo>
                <a:lnTo>
                  <a:pt x="7933057" y="4607157"/>
                </a:lnTo>
                <a:cubicBezTo>
                  <a:pt x="7949549" y="4595715"/>
                  <a:pt x="7960907" y="4584104"/>
                  <a:pt x="7967133" y="4572324"/>
                </a:cubicBezTo>
                <a:cubicBezTo>
                  <a:pt x="7973360" y="4560545"/>
                  <a:pt x="7976473" y="4549439"/>
                  <a:pt x="7976473" y="4539006"/>
                </a:cubicBezTo>
                <a:cubicBezTo>
                  <a:pt x="7976473" y="4521169"/>
                  <a:pt x="7971424" y="4506192"/>
                  <a:pt x="7961328" y="4494077"/>
                </a:cubicBezTo>
                <a:cubicBezTo>
                  <a:pt x="7951231" y="4481961"/>
                  <a:pt x="7937348" y="4472369"/>
                  <a:pt x="7919680" y="4465302"/>
                </a:cubicBezTo>
                <a:cubicBezTo>
                  <a:pt x="7902011" y="4458234"/>
                  <a:pt x="7881398" y="4453017"/>
                  <a:pt x="7857839" y="4449652"/>
                </a:cubicBezTo>
                <a:cubicBezTo>
                  <a:pt x="7834281" y="4446286"/>
                  <a:pt x="7808703" y="4444604"/>
                  <a:pt x="7781106" y="4444604"/>
                </a:cubicBezTo>
                <a:close/>
                <a:moveTo>
                  <a:pt x="5774522" y="4444604"/>
                </a:moveTo>
                <a:cubicBezTo>
                  <a:pt x="5739520" y="4444604"/>
                  <a:pt x="5710324" y="4448642"/>
                  <a:pt x="5686935" y="4456720"/>
                </a:cubicBezTo>
                <a:cubicBezTo>
                  <a:pt x="5663544" y="4464797"/>
                  <a:pt x="5644950" y="4475146"/>
                  <a:pt x="5631151" y="4487766"/>
                </a:cubicBezTo>
                <a:cubicBezTo>
                  <a:pt x="5617353" y="4500387"/>
                  <a:pt x="5607509" y="4513849"/>
                  <a:pt x="5601619" y="4528152"/>
                </a:cubicBezTo>
                <a:cubicBezTo>
                  <a:pt x="5595729" y="4542456"/>
                  <a:pt x="5592785" y="4555665"/>
                  <a:pt x="5592785" y="4567781"/>
                </a:cubicBezTo>
                <a:cubicBezTo>
                  <a:pt x="5592785" y="4578214"/>
                  <a:pt x="5595057" y="4589068"/>
                  <a:pt x="5599600" y="4600342"/>
                </a:cubicBezTo>
                <a:cubicBezTo>
                  <a:pt x="5604144" y="4611617"/>
                  <a:pt x="5611631" y="4622470"/>
                  <a:pt x="5622064" y="4632904"/>
                </a:cubicBezTo>
                <a:cubicBezTo>
                  <a:pt x="5632497" y="4643337"/>
                  <a:pt x="5646464" y="4652508"/>
                  <a:pt x="5663965" y="4660416"/>
                </a:cubicBezTo>
                <a:cubicBezTo>
                  <a:pt x="5672716" y="4664371"/>
                  <a:pt x="5682517" y="4667715"/>
                  <a:pt x="5693371" y="4670450"/>
                </a:cubicBezTo>
                <a:lnTo>
                  <a:pt x="5693531" y="4670479"/>
                </a:lnTo>
                <a:lnTo>
                  <a:pt x="5690720" y="4673289"/>
                </a:lnTo>
                <a:cubicBezTo>
                  <a:pt x="5683317" y="4680357"/>
                  <a:pt x="5675913" y="4687088"/>
                  <a:pt x="5668508" y="4693482"/>
                </a:cubicBezTo>
                <a:cubicBezTo>
                  <a:pt x="5661104" y="4699877"/>
                  <a:pt x="5653363" y="4706103"/>
                  <a:pt x="5645286" y="4712161"/>
                </a:cubicBezTo>
                <a:cubicBezTo>
                  <a:pt x="5633844" y="4721248"/>
                  <a:pt x="5623411" y="4729409"/>
                  <a:pt x="5613988" y="4736645"/>
                </a:cubicBezTo>
                <a:cubicBezTo>
                  <a:pt x="5604565" y="4743881"/>
                  <a:pt x="5597160" y="4750443"/>
                  <a:pt x="5591775" y="4756333"/>
                </a:cubicBezTo>
                <a:cubicBezTo>
                  <a:pt x="5586390" y="4762223"/>
                  <a:pt x="5583698" y="4768365"/>
                  <a:pt x="5583698" y="4774759"/>
                </a:cubicBezTo>
                <a:cubicBezTo>
                  <a:pt x="5583698" y="4779134"/>
                  <a:pt x="5584623" y="4784099"/>
                  <a:pt x="5586474" y="4789652"/>
                </a:cubicBezTo>
                <a:cubicBezTo>
                  <a:pt x="5588325" y="4795205"/>
                  <a:pt x="5591354" y="4800001"/>
                  <a:pt x="5595562" y="4804039"/>
                </a:cubicBezTo>
                <a:cubicBezTo>
                  <a:pt x="5599768" y="4808078"/>
                  <a:pt x="5605405" y="4810097"/>
                  <a:pt x="5612473" y="4810097"/>
                </a:cubicBezTo>
                <a:cubicBezTo>
                  <a:pt x="5620886" y="4810097"/>
                  <a:pt x="5630057" y="4807657"/>
                  <a:pt x="5639986" y="4802777"/>
                </a:cubicBezTo>
                <a:cubicBezTo>
                  <a:pt x="5649914" y="4797897"/>
                  <a:pt x="5661189" y="4790830"/>
                  <a:pt x="5673809" y="4781574"/>
                </a:cubicBezTo>
                <a:cubicBezTo>
                  <a:pt x="5686430" y="4772319"/>
                  <a:pt x="5700481" y="4760793"/>
                  <a:pt x="5715962" y="4746994"/>
                </a:cubicBezTo>
                <a:cubicBezTo>
                  <a:pt x="5722693" y="4741272"/>
                  <a:pt x="5730517" y="4734121"/>
                  <a:pt x="5739436" y="4725539"/>
                </a:cubicBezTo>
                <a:cubicBezTo>
                  <a:pt x="5748355" y="4716957"/>
                  <a:pt x="5757105" y="4708038"/>
                  <a:pt x="5765687" y="4698783"/>
                </a:cubicBezTo>
                <a:lnTo>
                  <a:pt x="5782558" y="4678296"/>
                </a:lnTo>
                <a:lnTo>
                  <a:pt x="5784365" y="4715442"/>
                </a:lnTo>
                <a:cubicBezTo>
                  <a:pt x="5785881" y="4730755"/>
                  <a:pt x="5787311" y="4743712"/>
                  <a:pt x="5788656" y="4754314"/>
                </a:cubicBezTo>
                <a:cubicBezTo>
                  <a:pt x="5790003" y="4764915"/>
                  <a:pt x="5790844" y="4771226"/>
                  <a:pt x="5791181" y="4773245"/>
                </a:cubicBezTo>
                <a:cubicBezTo>
                  <a:pt x="5793201" y="4783678"/>
                  <a:pt x="5797155" y="4792260"/>
                  <a:pt x="5803044" y="4798991"/>
                </a:cubicBezTo>
                <a:cubicBezTo>
                  <a:pt x="5808934" y="4805722"/>
                  <a:pt x="5816759" y="4809087"/>
                  <a:pt x="5826519" y="4809087"/>
                </a:cubicBezTo>
                <a:cubicBezTo>
                  <a:pt x="5833586" y="4809087"/>
                  <a:pt x="5840317" y="4807489"/>
                  <a:pt x="5846712" y="4804292"/>
                </a:cubicBezTo>
                <a:cubicBezTo>
                  <a:pt x="5853106" y="4801094"/>
                  <a:pt x="5858407" y="4796719"/>
                  <a:pt x="5862614" y="4791166"/>
                </a:cubicBezTo>
                <a:cubicBezTo>
                  <a:pt x="5866820" y="4785613"/>
                  <a:pt x="5868924" y="4779471"/>
                  <a:pt x="5868924" y="4772740"/>
                </a:cubicBezTo>
                <a:cubicBezTo>
                  <a:pt x="5868924" y="4768701"/>
                  <a:pt x="5868083" y="4761381"/>
                  <a:pt x="5866400" y="4750780"/>
                </a:cubicBezTo>
                <a:cubicBezTo>
                  <a:pt x="5864717" y="4740179"/>
                  <a:pt x="5862951" y="4727306"/>
                  <a:pt x="5861099" y="4712161"/>
                </a:cubicBezTo>
                <a:cubicBezTo>
                  <a:pt x="5859248" y="4697016"/>
                  <a:pt x="5858322" y="4680862"/>
                  <a:pt x="5858322" y="4663698"/>
                </a:cubicBezTo>
                <a:cubicBezTo>
                  <a:pt x="5858322" y="4647543"/>
                  <a:pt x="5858743" y="4630800"/>
                  <a:pt x="5859585" y="4613468"/>
                </a:cubicBezTo>
                <a:cubicBezTo>
                  <a:pt x="5860426" y="4596135"/>
                  <a:pt x="5861520" y="4579644"/>
                  <a:pt x="5862866" y="4563995"/>
                </a:cubicBezTo>
                <a:cubicBezTo>
                  <a:pt x="5864212" y="4548345"/>
                  <a:pt x="5865306" y="4534799"/>
                  <a:pt x="5866147" y="4523356"/>
                </a:cubicBezTo>
                <a:cubicBezTo>
                  <a:pt x="5866989" y="4511914"/>
                  <a:pt x="5867409" y="4504173"/>
                  <a:pt x="5867409" y="4500135"/>
                </a:cubicBezTo>
                <a:cubicBezTo>
                  <a:pt x="5867409" y="4486672"/>
                  <a:pt x="5863791" y="4475903"/>
                  <a:pt x="5856556" y="4467826"/>
                </a:cubicBezTo>
                <a:cubicBezTo>
                  <a:pt x="5849320" y="4459748"/>
                  <a:pt x="5838803" y="4453859"/>
                  <a:pt x="5825004" y="4450157"/>
                </a:cubicBezTo>
                <a:cubicBezTo>
                  <a:pt x="5811206" y="4446455"/>
                  <a:pt x="5794378" y="4444604"/>
                  <a:pt x="5774522" y="4444604"/>
                </a:cubicBezTo>
                <a:close/>
                <a:moveTo>
                  <a:pt x="3132906" y="4444604"/>
                </a:moveTo>
                <a:cubicBezTo>
                  <a:pt x="3101944" y="4444604"/>
                  <a:pt x="3080068" y="4449315"/>
                  <a:pt x="3067279" y="4458739"/>
                </a:cubicBezTo>
                <a:cubicBezTo>
                  <a:pt x="3054490" y="4468162"/>
                  <a:pt x="3048096" y="4481456"/>
                  <a:pt x="3048096" y="4498620"/>
                </a:cubicBezTo>
                <a:cubicBezTo>
                  <a:pt x="3048096" y="4507034"/>
                  <a:pt x="3050619" y="4513933"/>
                  <a:pt x="3055668" y="4519318"/>
                </a:cubicBezTo>
                <a:cubicBezTo>
                  <a:pt x="3058192" y="4522010"/>
                  <a:pt x="3061221" y="4524030"/>
                  <a:pt x="3064755" y="4525376"/>
                </a:cubicBezTo>
                <a:lnTo>
                  <a:pt x="3073515" y="4526836"/>
                </a:lnTo>
                <a:lnTo>
                  <a:pt x="3070560" y="4540521"/>
                </a:lnTo>
                <a:cubicBezTo>
                  <a:pt x="3068373" y="4550954"/>
                  <a:pt x="3066774" y="4560966"/>
                  <a:pt x="3065764" y="4570558"/>
                </a:cubicBezTo>
                <a:cubicBezTo>
                  <a:pt x="3064755" y="4580149"/>
                  <a:pt x="3063997" y="4590246"/>
                  <a:pt x="3063493" y="4600847"/>
                </a:cubicBezTo>
                <a:cubicBezTo>
                  <a:pt x="3062988" y="4611448"/>
                  <a:pt x="3062735" y="4623480"/>
                  <a:pt x="3062735" y="4636942"/>
                </a:cubicBezTo>
                <a:cubicBezTo>
                  <a:pt x="3062735" y="4660164"/>
                  <a:pt x="3064923" y="4682208"/>
                  <a:pt x="3069298" y="4703074"/>
                </a:cubicBezTo>
                <a:cubicBezTo>
                  <a:pt x="3073673" y="4723940"/>
                  <a:pt x="3080068" y="4742619"/>
                  <a:pt x="3088481" y="4759110"/>
                </a:cubicBezTo>
                <a:cubicBezTo>
                  <a:pt x="3096895" y="4775601"/>
                  <a:pt x="3107160" y="4788558"/>
                  <a:pt x="3119276" y="4797981"/>
                </a:cubicBezTo>
                <a:cubicBezTo>
                  <a:pt x="3131392" y="4807405"/>
                  <a:pt x="3145190" y="4812116"/>
                  <a:pt x="3160672" y="4812116"/>
                </a:cubicBezTo>
                <a:cubicBezTo>
                  <a:pt x="3176826" y="4812116"/>
                  <a:pt x="3193737" y="4809844"/>
                  <a:pt x="3211407" y="4805301"/>
                </a:cubicBezTo>
                <a:cubicBezTo>
                  <a:pt x="3229075" y="4800758"/>
                  <a:pt x="3245818" y="4793606"/>
                  <a:pt x="3261637" y="4783846"/>
                </a:cubicBezTo>
                <a:cubicBezTo>
                  <a:pt x="3277454" y="4774086"/>
                  <a:pt x="3290327" y="4761886"/>
                  <a:pt x="3300256" y="4747246"/>
                </a:cubicBezTo>
                <a:cubicBezTo>
                  <a:pt x="3310184" y="4732606"/>
                  <a:pt x="3315148" y="4715190"/>
                  <a:pt x="3315148" y="4694997"/>
                </a:cubicBezTo>
                <a:cubicBezTo>
                  <a:pt x="3315148" y="4686583"/>
                  <a:pt x="3313381" y="4678169"/>
                  <a:pt x="3309848" y="4669756"/>
                </a:cubicBezTo>
                <a:cubicBezTo>
                  <a:pt x="3306314" y="4661342"/>
                  <a:pt x="3300508" y="4653433"/>
                  <a:pt x="3292431" y="4646029"/>
                </a:cubicBezTo>
                <a:cubicBezTo>
                  <a:pt x="3284354" y="4638625"/>
                  <a:pt x="3273584" y="4632230"/>
                  <a:pt x="3260122" y="4626845"/>
                </a:cubicBezTo>
                <a:lnTo>
                  <a:pt x="3249083" y="4623534"/>
                </a:lnTo>
                <a:lnTo>
                  <a:pt x="3284859" y="4607157"/>
                </a:lnTo>
                <a:cubicBezTo>
                  <a:pt x="3301350" y="4595715"/>
                  <a:pt x="3312708" y="4584104"/>
                  <a:pt x="3318934" y="4572324"/>
                </a:cubicBezTo>
                <a:cubicBezTo>
                  <a:pt x="3325160" y="4560545"/>
                  <a:pt x="3328273" y="4549439"/>
                  <a:pt x="3328273" y="4539006"/>
                </a:cubicBezTo>
                <a:cubicBezTo>
                  <a:pt x="3328273" y="4521169"/>
                  <a:pt x="3323225" y="4506192"/>
                  <a:pt x="3313129" y="4494077"/>
                </a:cubicBezTo>
                <a:cubicBezTo>
                  <a:pt x="3303032" y="4481961"/>
                  <a:pt x="3289150" y="4472369"/>
                  <a:pt x="3271481" y="4465302"/>
                </a:cubicBezTo>
                <a:cubicBezTo>
                  <a:pt x="3253812" y="4458234"/>
                  <a:pt x="3233198" y="4453017"/>
                  <a:pt x="3209639" y="4449652"/>
                </a:cubicBezTo>
                <a:cubicBezTo>
                  <a:pt x="3186081" y="4446286"/>
                  <a:pt x="3160503" y="4444604"/>
                  <a:pt x="3132906" y="4444604"/>
                </a:cubicBezTo>
                <a:close/>
                <a:moveTo>
                  <a:pt x="4899812" y="4443089"/>
                </a:moveTo>
                <a:cubicBezTo>
                  <a:pt x="4889379" y="4443089"/>
                  <a:pt x="4882059" y="4447212"/>
                  <a:pt x="4877853" y="4455457"/>
                </a:cubicBezTo>
                <a:cubicBezTo>
                  <a:pt x="4873645" y="4463703"/>
                  <a:pt x="4871542" y="4473715"/>
                  <a:pt x="4871542" y="4485494"/>
                </a:cubicBezTo>
                <a:cubicBezTo>
                  <a:pt x="4871542" y="4506361"/>
                  <a:pt x="4871205" y="4528741"/>
                  <a:pt x="4870532" y="4552636"/>
                </a:cubicBezTo>
                <a:cubicBezTo>
                  <a:pt x="4869859" y="4576531"/>
                  <a:pt x="4869187" y="4601015"/>
                  <a:pt x="4868514" y="4626088"/>
                </a:cubicBezTo>
                <a:cubicBezTo>
                  <a:pt x="4867840" y="4651161"/>
                  <a:pt x="4867504" y="4675982"/>
                  <a:pt x="4867504" y="4700550"/>
                </a:cubicBezTo>
                <a:cubicBezTo>
                  <a:pt x="4867504" y="4724108"/>
                  <a:pt x="4870701" y="4743881"/>
                  <a:pt x="4877095" y="4759867"/>
                </a:cubicBezTo>
                <a:cubicBezTo>
                  <a:pt x="4883490" y="4775853"/>
                  <a:pt x="4893755" y="4787969"/>
                  <a:pt x="4907889" y="4796214"/>
                </a:cubicBezTo>
                <a:cubicBezTo>
                  <a:pt x="4922024" y="4804460"/>
                  <a:pt x="4940367" y="4808583"/>
                  <a:pt x="4962915" y="4808583"/>
                </a:cubicBezTo>
                <a:cubicBezTo>
                  <a:pt x="4975704" y="4808583"/>
                  <a:pt x="4989503" y="4808162"/>
                  <a:pt x="5004311" y="4807320"/>
                </a:cubicBezTo>
                <a:cubicBezTo>
                  <a:pt x="5019120" y="4806479"/>
                  <a:pt x="5033927" y="4805722"/>
                  <a:pt x="5048736" y="4805049"/>
                </a:cubicBezTo>
                <a:cubicBezTo>
                  <a:pt x="5063544" y="4804376"/>
                  <a:pt x="5077174" y="4804039"/>
                  <a:pt x="5089626" y="4804039"/>
                </a:cubicBezTo>
                <a:cubicBezTo>
                  <a:pt x="5097704" y="4804039"/>
                  <a:pt x="5105445" y="4804207"/>
                  <a:pt x="5112849" y="4804544"/>
                </a:cubicBezTo>
                <a:lnTo>
                  <a:pt x="5122942" y="4805529"/>
                </a:lnTo>
                <a:lnTo>
                  <a:pt x="5123197" y="4808078"/>
                </a:lnTo>
                <a:cubicBezTo>
                  <a:pt x="5123366" y="4812789"/>
                  <a:pt x="5123450" y="4816996"/>
                  <a:pt x="5123450" y="4820698"/>
                </a:cubicBezTo>
                <a:cubicBezTo>
                  <a:pt x="5123450" y="4828439"/>
                  <a:pt x="5122945" y="4835170"/>
                  <a:pt x="5121935" y="4840891"/>
                </a:cubicBezTo>
                <a:cubicBezTo>
                  <a:pt x="5120926" y="4846613"/>
                  <a:pt x="5119832" y="4851745"/>
                  <a:pt x="5118654" y="4856288"/>
                </a:cubicBezTo>
                <a:cubicBezTo>
                  <a:pt x="5117476" y="4860832"/>
                  <a:pt x="5116887" y="4865459"/>
                  <a:pt x="5116887" y="4870171"/>
                </a:cubicBezTo>
                <a:cubicBezTo>
                  <a:pt x="5116887" y="4880604"/>
                  <a:pt x="5121010" y="4888682"/>
                  <a:pt x="5129255" y="4894403"/>
                </a:cubicBezTo>
                <a:cubicBezTo>
                  <a:pt x="5137501" y="4900124"/>
                  <a:pt x="5146840" y="4902985"/>
                  <a:pt x="5157273" y="4902985"/>
                </a:cubicBezTo>
                <a:cubicBezTo>
                  <a:pt x="5166024" y="4902985"/>
                  <a:pt x="5173175" y="4900629"/>
                  <a:pt x="5178728" y="4895917"/>
                </a:cubicBezTo>
                <a:cubicBezTo>
                  <a:pt x="5184281" y="4891205"/>
                  <a:pt x="5188235" y="4884811"/>
                  <a:pt x="5190591" y="4876734"/>
                </a:cubicBezTo>
                <a:cubicBezTo>
                  <a:pt x="5193621" y="4867310"/>
                  <a:pt x="5195892" y="4856373"/>
                  <a:pt x="5197406" y="4843920"/>
                </a:cubicBezTo>
                <a:cubicBezTo>
                  <a:pt x="5198921" y="4831468"/>
                  <a:pt x="5199679" y="4817669"/>
                  <a:pt x="5199679" y="4802525"/>
                </a:cubicBezTo>
                <a:cubicBezTo>
                  <a:pt x="5199679" y="4788053"/>
                  <a:pt x="5197827" y="4775348"/>
                  <a:pt x="5194125" y="4764410"/>
                </a:cubicBezTo>
                <a:cubicBezTo>
                  <a:pt x="5190423" y="4753473"/>
                  <a:pt x="5184197" y="4744891"/>
                  <a:pt x="5175447" y="4738664"/>
                </a:cubicBezTo>
                <a:cubicBezTo>
                  <a:pt x="5171071" y="4735551"/>
                  <a:pt x="5165898" y="4733216"/>
                  <a:pt x="5159923" y="4731660"/>
                </a:cubicBezTo>
                <a:lnTo>
                  <a:pt x="5141239" y="4729513"/>
                </a:lnTo>
                <a:lnTo>
                  <a:pt x="5144905" y="4689191"/>
                </a:lnTo>
                <a:cubicBezTo>
                  <a:pt x="5146083" y="4668830"/>
                  <a:pt x="5147008" y="4649058"/>
                  <a:pt x="5147681" y="4629875"/>
                </a:cubicBezTo>
                <a:cubicBezTo>
                  <a:pt x="5148354" y="4610691"/>
                  <a:pt x="5148691" y="4592517"/>
                  <a:pt x="5148691" y="4575353"/>
                </a:cubicBezTo>
                <a:cubicBezTo>
                  <a:pt x="5148691" y="4555497"/>
                  <a:pt x="5148354" y="4537155"/>
                  <a:pt x="5147681" y="4520328"/>
                </a:cubicBezTo>
                <a:cubicBezTo>
                  <a:pt x="5147008" y="4503500"/>
                  <a:pt x="5145831" y="4490879"/>
                  <a:pt x="5144147" y="4482466"/>
                </a:cubicBezTo>
                <a:cubicBezTo>
                  <a:pt x="5142465" y="4473715"/>
                  <a:pt x="5138931" y="4466564"/>
                  <a:pt x="5133546" y="4461011"/>
                </a:cubicBezTo>
                <a:cubicBezTo>
                  <a:pt x="5128161" y="4455457"/>
                  <a:pt x="5122020" y="4451335"/>
                  <a:pt x="5115120" y="4448642"/>
                </a:cubicBezTo>
                <a:cubicBezTo>
                  <a:pt x="5108222" y="4445950"/>
                  <a:pt x="5101237" y="4444604"/>
                  <a:pt x="5094171" y="4444604"/>
                </a:cubicBezTo>
                <a:cubicBezTo>
                  <a:pt x="5084410" y="4444604"/>
                  <a:pt x="5077595" y="4448390"/>
                  <a:pt x="5073724" y="4455962"/>
                </a:cubicBezTo>
                <a:cubicBezTo>
                  <a:pt x="5069854" y="4463535"/>
                  <a:pt x="5067919" y="4473210"/>
                  <a:pt x="5067919" y="4484990"/>
                </a:cubicBezTo>
                <a:cubicBezTo>
                  <a:pt x="5067919" y="4492057"/>
                  <a:pt x="5068256" y="4502154"/>
                  <a:pt x="5068929" y="4515279"/>
                </a:cubicBezTo>
                <a:cubicBezTo>
                  <a:pt x="5069603" y="4528405"/>
                  <a:pt x="5070275" y="4543129"/>
                  <a:pt x="5070948" y="4559451"/>
                </a:cubicBezTo>
                <a:cubicBezTo>
                  <a:pt x="5071621" y="4575774"/>
                  <a:pt x="5071958" y="4592517"/>
                  <a:pt x="5071958" y="4609681"/>
                </a:cubicBezTo>
                <a:cubicBezTo>
                  <a:pt x="5071958" y="4627855"/>
                  <a:pt x="5071621" y="4645188"/>
                  <a:pt x="5070948" y="4661679"/>
                </a:cubicBezTo>
                <a:cubicBezTo>
                  <a:pt x="5070275" y="4678169"/>
                  <a:pt x="5069433" y="4693230"/>
                  <a:pt x="5068424" y="4706860"/>
                </a:cubicBezTo>
                <a:cubicBezTo>
                  <a:pt x="5067919" y="4713675"/>
                  <a:pt x="5067372" y="4719965"/>
                  <a:pt x="5066783" y="4725728"/>
                </a:cubicBezTo>
                <a:lnTo>
                  <a:pt x="5066051" y="4731804"/>
                </a:lnTo>
                <a:lnTo>
                  <a:pt x="5028038" y="4733869"/>
                </a:lnTo>
                <a:cubicBezTo>
                  <a:pt x="5009865" y="4734878"/>
                  <a:pt x="4993037" y="4735383"/>
                  <a:pt x="4977555" y="4735383"/>
                </a:cubicBezTo>
                <a:cubicBezTo>
                  <a:pt x="4963084" y="4735383"/>
                  <a:pt x="4953408" y="4732354"/>
                  <a:pt x="4948528" y="4726296"/>
                </a:cubicBezTo>
                <a:cubicBezTo>
                  <a:pt x="4943648" y="4720238"/>
                  <a:pt x="4941208" y="4711151"/>
                  <a:pt x="4941208" y="4699036"/>
                </a:cubicBezTo>
                <a:cubicBezTo>
                  <a:pt x="4941208" y="4675477"/>
                  <a:pt x="4941881" y="4651919"/>
                  <a:pt x="4943228" y="4628360"/>
                </a:cubicBezTo>
                <a:cubicBezTo>
                  <a:pt x="4944573" y="4604801"/>
                  <a:pt x="4945835" y="4581411"/>
                  <a:pt x="4947014" y="4558189"/>
                </a:cubicBezTo>
                <a:cubicBezTo>
                  <a:pt x="4948191" y="4534967"/>
                  <a:pt x="4948780" y="4512250"/>
                  <a:pt x="4948780" y="4490038"/>
                </a:cubicBezTo>
                <a:cubicBezTo>
                  <a:pt x="4948780" y="4479941"/>
                  <a:pt x="4946424" y="4471360"/>
                  <a:pt x="4941713" y="4464292"/>
                </a:cubicBezTo>
                <a:cubicBezTo>
                  <a:pt x="4937002" y="4457224"/>
                  <a:pt x="4930943" y="4451924"/>
                  <a:pt x="4923540" y="4448390"/>
                </a:cubicBezTo>
                <a:cubicBezTo>
                  <a:pt x="4916135" y="4444856"/>
                  <a:pt x="4908226" y="4443089"/>
                  <a:pt x="4899812" y="4443089"/>
                </a:cubicBezTo>
                <a:close/>
                <a:moveTo>
                  <a:pt x="8980046" y="4442080"/>
                </a:moveTo>
                <a:cubicBezTo>
                  <a:pt x="8969613" y="4442080"/>
                  <a:pt x="8961872" y="4445614"/>
                  <a:pt x="8956824" y="4452681"/>
                </a:cubicBezTo>
                <a:cubicBezTo>
                  <a:pt x="8951776" y="4459748"/>
                  <a:pt x="8949252" y="4469845"/>
                  <a:pt x="8949252" y="4482971"/>
                </a:cubicBezTo>
                <a:cubicBezTo>
                  <a:pt x="8949252" y="4489365"/>
                  <a:pt x="8949588" y="4496432"/>
                  <a:pt x="8950261" y="4504173"/>
                </a:cubicBezTo>
                <a:cubicBezTo>
                  <a:pt x="8950934" y="4511914"/>
                  <a:pt x="8951523" y="4520328"/>
                  <a:pt x="8952028" y="4529414"/>
                </a:cubicBezTo>
                <a:cubicBezTo>
                  <a:pt x="8952533" y="4538501"/>
                  <a:pt x="8952785" y="4548261"/>
                  <a:pt x="8952785" y="4558694"/>
                </a:cubicBezTo>
                <a:cubicBezTo>
                  <a:pt x="8952785" y="4576195"/>
                  <a:pt x="8952280" y="4594116"/>
                  <a:pt x="8951271" y="4612458"/>
                </a:cubicBezTo>
                <a:cubicBezTo>
                  <a:pt x="8950261" y="4630800"/>
                  <a:pt x="8949083" y="4648469"/>
                  <a:pt x="8947737" y="4665465"/>
                </a:cubicBezTo>
                <a:cubicBezTo>
                  <a:pt x="8946391" y="4682460"/>
                  <a:pt x="8945213" y="4697858"/>
                  <a:pt x="8944203" y="4711656"/>
                </a:cubicBezTo>
                <a:cubicBezTo>
                  <a:pt x="8943194" y="4725455"/>
                  <a:pt x="8942689" y="4736729"/>
                  <a:pt x="8942689" y="4745480"/>
                </a:cubicBezTo>
                <a:cubicBezTo>
                  <a:pt x="8942689" y="4768365"/>
                  <a:pt x="8946391" y="4785024"/>
                  <a:pt x="8953795" y="4795457"/>
                </a:cubicBezTo>
                <a:cubicBezTo>
                  <a:pt x="8961198" y="4805890"/>
                  <a:pt x="8973146" y="4811107"/>
                  <a:pt x="8989637" y="4811107"/>
                </a:cubicBezTo>
                <a:cubicBezTo>
                  <a:pt x="8998051" y="4811107"/>
                  <a:pt x="9007474" y="4807573"/>
                  <a:pt x="9017908" y="4800505"/>
                </a:cubicBezTo>
                <a:cubicBezTo>
                  <a:pt x="9028340" y="4793438"/>
                  <a:pt x="9038941" y="4784183"/>
                  <a:pt x="9049712" y="4772740"/>
                </a:cubicBezTo>
                <a:cubicBezTo>
                  <a:pt x="9060481" y="4761297"/>
                  <a:pt x="9070998" y="4748677"/>
                  <a:pt x="9081263" y="4734878"/>
                </a:cubicBezTo>
                <a:cubicBezTo>
                  <a:pt x="9091528" y="4721080"/>
                  <a:pt x="9100867" y="4707786"/>
                  <a:pt x="9109281" y="4694997"/>
                </a:cubicBezTo>
                <a:cubicBezTo>
                  <a:pt x="9115675" y="4685910"/>
                  <a:pt x="9122322" y="4675561"/>
                  <a:pt x="9129221" y="4663950"/>
                </a:cubicBezTo>
                <a:cubicBezTo>
                  <a:pt x="9136120" y="4652339"/>
                  <a:pt x="9143020" y="4640223"/>
                  <a:pt x="9149920" y="4627603"/>
                </a:cubicBezTo>
                <a:lnTo>
                  <a:pt x="9164015" y="4601349"/>
                </a:lnTo>
                <a:lnTo>
                  <a:pt x="9162793" y="4640476"/>
                </a:lnTo>
                <a:cubicBezTo>
                  <a:pt x="9162793" y="4655284"/>
                  <a:pt x="9163297" y="4671859"/>
                  <a:pt x="9164307" y="4690201"/>
                </a:cubicBezTo>
                <a:cubicBezTo>
                  <a:pt x="9165316" y="4708543"/>
                  <a:pt x="9166915" y="4726128"/>
                  <a:pt x="9169103" y="4742955"/>
                </a:cubicBezTo>
                <a:cubicBezTo>
                  <a:pt x="9171290" y="4759783"/>
                  <a:pt x="9174235" y="4773750"/>
                  <a:pt x="9177937" y="4784856"/>
                </a:cubicBezTo>
                <a:cubicBezTo>
                  <a:pt x="9180966" y="4793943"/>
                  <a:pt x="9185678" y="4800590"/>
                  <a:pt x="9192072" y="4804796"/>
                </a:cubicBezTo>
                <a:cubicBezTo>
                  <a:pt x="9198467" y="4809003"/>
                  <a:pt x="9206039" y="4811107"/>
                  <a:pt x="9214789" y="4811107"/>
                </a:cubicBezTo>
                <a:cubicBezTo>
                  <a:pt x="9220847" y="4811107"/>
                  <a:pt x="9226821" y="4809003"/>
                  <a:pt x="9232710" y="4804796"/>
                </a:cubicBezTo>
                <a:cubicBezTo>
                  <a:pt x="9238600" y="4800590"/>
                  <a:pt x="9243564" y="4795373"/>
                  <a:pt x="9247603" y="4789147"/>
                </a:cubicBezTo>
                <a:cubicBezTo>
                  <a:pt x="9251642" y="4782921"/>
                  <a:pt x="9253661" y="4776610"/>
                  <a:pt x="9253661" y="4770216"/>
                </a:cubicBezTo>
                <a:cubicBezTo>
                  <a:pt x="9253661" y="4763821"/>
                  <a:pt x="9252903" y="4757427"/>
                  <a:pt x="9251389" y="4751032"/>
                </a:cubicBezTo>
                <a:cubicBezTo>
                  <a:pt x="9249874" y="4744638"/>
                  <a:pt x="9248023" y="4736813"/>
                  <a:pt x="9245836" y="4727558"/>
                </a:cubicBezTo>
                <a:cubicBezTo>
                  <a:pt x="9243648" y="4718303"/>
                  <a:pt x="9241798" y="4706019"/>
                  <a:pt x="9240283" y="4690706"/>
                </a:cubicBezTo>
                <a:cubicBezTo>
                  <a:pt x="9238769" y="4675393"/>
                  <a:pt x="9238011" y="4655620"/>
                  <a:pt x="9238011" y="4631389"/>
                </a:cubicBezTo>
                <a:cubicBezTo>
                  <a:pt x="9238011" y="4618263"/>
                  <a:pt x="9238347" y="4604633"/>
                  <a:pt x="9239021" y="4590498"/>
                </a:cubicBezTo>
                <a:cubicBezTo>
                  <a:pt x="9239694" y="4576363"/>
                  <a:pt x="9240367" y="4562649"/>
                  <a:pt x="9241040" y="4549355"/>
                </a:cubicBezTo>
                <a:cubicBezTo>
                  <a:pt x="9241713" y="4536061"/>
                  <a:pt x="9242386" y="4523945"/>
                  <a:pt x="9243060" y="4513008"/>
                </a:cubicBezTo>
                <a:cubicBezTo>
                  <a:pt x="9243732" y="4502070"/>
                  <a:pt x="9244069" y="4493235"/>
                  <a:pt x="9244069" y="4486504"/>
                </a:cubicBezTo>
                <a:cubicBezTo>
                  <a:pt x="9244069" y="4473042"/>
                  <a:pt x="9240199" y="4462441"/>
                  <a:pt x="9232458" y="4454700"/>
                </a:cubicBezTo>
                <a:cubicBezTo>
                  <a:pt x="9224717" y="4446960"/>
                  <a:pt x="9214789" y="4443089"/>
                  <a:pt x="9202673" y="4443089"/>
                </a:cubicBezTo>
                <a:cubicBezTo>
                  <a:pt x="9192913" y="4443089"/>
                  <a:pt x="9183742" y="4447549"/>
                  <a:pt x="9175160" y="4456467"/>
                </a:cubicBezTo>
                <a:cubicBezTo>
                  <a:pt x="9166578" y="4465386"/>
                  <a:pt x="9157996" y="4477501"/>
                  <a:pt x="9149414" y="4492814"/>
                </a:cubicBezTo>
                <a:cubicBezTo>
                  <a:pt x="9140832" y="4508127"/>
                  <a:pt x="9131661" y="4525207"/>
                  <a:pt x="9121901" y="4544054"/>
                </a:cubicBezTo>
                <a:cubicBezTo>
                  <a:pt x="9112141" y="4562901"/>
                  <a:pt x="9101204" y="4582421"/>
                  <a:pt x="9089088" y="4602614"/>
                </a:cubicBezTo>
                <a:cubicBezTo>
                  <a:pt x="9078655" y="4619442"/>
                  <a:pt x="9068138" y="4635764"/>
                  <a:pt x="9057536" y="4651582"/>
                </a:cubicBezTo>
                <a:cubicBezTo>
                  <a:pt x="9046935" y="4667400"/>
                  <a:pt x="9035997" y="4682124"/>
                  <a:pt x="9024723" y="4695754"/>
                </a:cubicBezTo>
                <a:lnTo>
                  <a:pt x="9023841" y="4696725"/>
                </a:lnTo>
                <a:lnTo>
                  <a:pt x="9024155" y="4690832"/>
                </a:lnTo>
                <a:cubicBezTo>
                  <a:pt x="9024365" y="4684354"/>
                  <a:pt x="9024470" y="4677328"/>
                  <a:pt x="9024470" y="4669756"/>
                </a:cubicBezTo>
                <a:cubicBezTo>
                  <a:pt x="9024470" y="4656967"/>
                  <a:pt x="9024807" y="4643337"/>
                  <a:pt x="9025480" y="4628865"/>
                </a:cubicBezTo>
                <a:cubicBezTo>
                  <a:pt x="9026153" y="4614393"/>
                  <a:pt x="9026910" y="4599753"/>
                  <a:pt x="9027751" y="4584945"/>
                </a:cubicBezTo>
                <a:cubicBezTo>
                  <a:pt x="9028593" y="4570137"/>
                  <a:pt x="9029266" y="4555413"/>
                  <a:pt x="9029771" y="4540773"/>
                </a:cubicBezTo>
                <a:cubicBezTo>
                  <a:pt x="9030276" y="4526133"/>
                  <a:pt x="9030359" y="4512082"/>
                  <a:pt x="9030023" y="4498620"/>
                </a:cubicBezTo>
                <a:cubicBezTo>
                  <a:pt x="9030023" y="4484485"/>
                  <a:pt x="9027499" y="4473295"/>
                  <a:pt x="9022451" y="4465049"/>
                </a:cubicBezTo>
                <a:cubicBezTo>
                  <a:pt x="9017403" y="4456804"/>
                  <a:pt x="9011093" y="4450914"/>
                  <a:pt x="9003520" y="4447380"/>
                </a:cubicBezTo>
                <a:cubicBezTo>
                  <a:pt x="8995948" y="4443846"/>
                  <a:pt x="8988123" y="4442080"/>
                  <a:pt x="8980046" y="4442080"/>
                </a:cubicBezTo>
                <a:close/>
                <a:moveTo>
                  <a:pt x="5274821" y="4442080"/>
                </a:moveTo>
                <a:cubicBezTo>
                  <a:pt x="5264388" y="4442080"/>
                  <a:pt x="5256648" y="4445614"/>
                  <a:pt x="5251599" y="4452681"/>
                </a:cubicBezTo>
                <a:cubicBezTo>
                  <a:pt x="5246550" y="4459748"/>
                  <a:pt x="5244027" y="4469845"/>
                  <a:pt x="5244027" y="4482971"/>
                </a:cubicBezTo>
                <a:cubicBezTo>
                  <a:pt x="5244027" y="4489365"/>
                  <a:pt x="5244363" y="4496432"/>
                  <a:pt x="5245036" y="4504173"/>
                </a:cubicBezTo>
                <a:cubicBezTo>
                  <a:pt x="5245709" y="4511914"/>
                  <a:pt x="5246298" y="4520328"/>
                  <a:pt x="5246803" y="4529414"/>
                </a:cubicBezTo>
                <a:cubicBezTo>
                  <a:pt x="5247308" y="4538501"/>
                  <a:pt x="5247560" y="4548261"/>
                  <a:pt x="5247560" y="4558694"/>
                </a:cubicBezTo>
                <a:cubicBezTo>
                  <a:pt x="5247560" y="4576195"/>
                  <a:pt x="5247056" y="4594116"/>
                  <a:pt x="5246046" y="4612458"/>
                </a:cubicBezTo>
                <a:cubicBezTo>
                  <a:pt x="5245036" y="4630800"/>
                  <a:pt x="5243859" y="4648469"/>
                  <a:pt x="5242512" y="4665465"/>
                </a:cubicBezTo>
                <a:cubicBezTo>
                  <a:pt x="5241166" y="4682460"/>
                  <a:pt x="5239988" y="4697858"/>
                  <a:pt x="5238978" y="4711656"/>
                </a:cubicBezTo>
                <a:cubicBezTo>
                  <a:pt x="5237970" y="4725455"/>
                  <a:pt x="5237464" y="4736729"/>
                  <a:pt x="5237464" y="4745480"/>
                </a:cubicBezTo>
                <a:cubicBezTo>
                  <a:pt x="5237464" y="4768365"/>
                  <a:pt x="5241166" y="4785024"/>
                  <a:pt x="5248571" y="4795457"/>
                </a:cubicBezTo>
                <a:cubicBezTo>
                  <a:pt x="5255974" y="4805890"/>
                  <a:pt x="5267922" y="4811107"/>
                  <a:pt x="5284413" y="4811107"/>
                </a:cubicBezTo>
                <a:cubicBezTo>
                  <a:pt x="5292826" y="4811107"/>
                  <a:pt x="5302250" y="4807573"/>
                  <a:pt x="5312684" y="4800505"/>
                </a:cubicBezTo>
                <a:cubicBezTo>
                  <a:pt x="5323116" y="4793438"/>
                  <a:pt x="5333717" y="4784183"/>
                  <a:pt x="5344487" y="4772740"/>
                </a:cubicBezTo>
                <a:cubicBezTo>
                  <a:pt x="5355257" y="4761297"/>
                  <a:pt x="5365773" y="4748677"/>
                  <a:pt x="5376038" y="4734878"/>
                </a:cubicBezTo>
                <a:cubicBezTo>
                  <a:pt x="5386303" y="4721080"/>
                  <a:pt x="5395643" y="4707786"/>
                  <a:pt x="5404056" y="4694997"/>
                </a:cubicBezTo>
                <a:cubicBezTo>
                  <a:pt x="5410450" y="4685910"/>
                  <a:pt x="5417098" y="4675561"/>
                  <a:pt x="5423997" y="4663950"/>
                </a:cubicBezTo>
                <a:cubicBezTo>
                  <a:pt x="5430897" y="4652339"/>
                  <a:pt x="5437796" y="4640223"/>
                  <a:pt x="5444695" y="4627603"/>
                </a:cubicBezTo>
                <a:lnTo>
                  <a:pt x="5458791" y="4601349"/>
                </a:lnTo>
                <a:lnTo>
                  <a:pt x="5457568" y="4640476"/>
                </a:lnTo>
                <a:cubicBezTo>
                  <a:pt x="5457568" y="4655284"/>
                  <a:pt x="5458072" y="4671859"/>
                  <a:pt x="5459082" y="4690201"/>
                </a:cubicBezTo>
                <a:cubicBezTo>
                  <a:pt x="5460092" y="4708543"/>
                  <a:pt x="5461690" y="4726128"/>
                  <a:pt x="5463878" y="4742955"/>
                </a:cubicBezTo>
                <a:cubicBezTo>
                  <a:pt x="5466066" y="4759783"/>
                  <a:pt x="5469010" y="4773750"/>
                  <a:pt x="5472712" y="4784856"/>
                </a:cubicBezTo>
                <a:cubicBezTo>
                  <a:pt x="5475742" y="4793943"/>
                  <a:pt x="5480454" y="4800590"/>
                  <a:pt x="5486847" y="4804796"/>
                </a:cubicBezTo>
                <a:cubicBezTo>
                  <a:pt x="5493242" y="4809003"/>
                  <a:pt x="5500814" y="4811107"/>
                  <a:pt x="5509565" y="4811107"/>
                </a:cubicBezTo>
                <a:cubicBezTo>
                  <a:pt x="5515623" y="4811107"/>
                  <a:pt x="5521596" y="4809003"/>
                  <a:pt x="5527486" y="4804796"/>
                </a:cubicBezTo>
                <a:cubicBezTo>
                  <a:pt x="5533375" y="4800590"/>
                  <a:pt x="5538340" y="4795373"/>
                  <a:pt x="5542379" y="4789147"/>
                </a:cubicBezTo>
                <a:cubicBezTo>
                  <a:pt x="5546416" y="4782921"/>
                  <a:pt x="5548436" y="4776610"/>
                  <a:pt x="5548436" y="4770216"/>
                </a:cubicBezTo>
                <a:cubicBezTo>
                  <a:pt x="5548436" y="4763821"/>
                  <a:pt x="5547679" y="4757427"/>
                  <a:pt x="5546164" y="4751032"/>
                </a:cubicBezTo>
                <a:cubicBezTo>
                  <a:pt x="5544650" y="4744638"/>
                  <a:pt x="5542799" y="4736813"/>
                  <a:pt x="5540611" y="4727558"/>
                </a:cubicBezTo>
                <a:cubicBezTo>
                  <a:pt x="5538423" y="4718303"/>
                  <a:pt x="5536573" y="4706019"/>
                  <a:pt x="5535058" y="4690706"/>
                </a:cubicBezTo>
                <a:cubicBezTo>
                  <a:pt x="5533544" y="4675393"/>
                  <a:pt x="5532786" y="4655620"/>
                  <a:pt x="5532786" y="4631389"/>
                </a:cubicBezTo>
                <a:cubicBezTo>
                  <a:pt x="5532786" y="4618263"/>
                  <a:pt x="5533123" y="4604633"/>
                  <a:pt x="5533796" y="4590498"/>
                </a:cubicBezTo>
                <a:cubicBezTo>
                  <a:pt x="5534470" y="4576363"/>
                  <a:pt x="5535143" y="4562649"/>
                  <a:pt x="5535816" y="4549355"/>
                </a:cubicBezTo>
                <a:cubicBezTo>
                  <a:pt x="5536489" y="4536061"/>
                  <a:pt x="5537162" y="4523945"/>
                  <a:pt x="5537835" y="4513008"/>
                </a:cubicBezTo>
                <a:cubicBezTo>
                  <a:pt x="5538508" y="4502070"/>
                  <a:pt x="5538844" y="4493235"/>
                  <a:pt x="5538844" y="4486504"/>
                </a:cubicBezTo>
                <a:cubicBezTo>
                  <a:pt x="5538844" y="4473042"/>
                  <a:pt x="5534974" y="4462441"/>
                  <a:pt x="5527234" y="4454700"/>
                </a:cubicBezTo>
                <a:cubicBezTo>
                  <a:pt x="5519493" y="4446960"/>
                  <a:pt x="5509565" y="4443089"/>
                  <a:pt x="5497449" y="4443089"/>
                </a:cubicBezTo>
                <a:cubicBezTo>
                  <a:pt x="5487689" y="4443089"/>
                  <a:pt x="5478518" y="4447549"/>
                  <a:pt x="5469936" y="4456467"/>
                </a:cubicBezTo>
                <a:cubicBezTo>
                  <a:pt x="5461354" y="4465386"/>
                  <a:pt x="5452772" y="4477501"/>
                  <a:pt x="5444190" y="4492814"/>
                </a:cubicBezTo>
                <a:cubicBezTo>
                  <a:pt x="5435608" y="4508127"/>
                  <a:pt x="5426437" y="4525207"/>
                  <a:pt x="5416677" y="4544054"/>
                </a:cubicBezTo>
                <a:cubicBezTo>
                  <a:pt x="5406917" y="4562901"/>
                  <a:pt x="5395979" y="4582421"/>
                  <a:pt x="5383863" y="4602614"/>
                </a:cubicBezTo>
                <a:cubicBezTo>
                  <a:pt x="5373430" y="4619442"/>
                  <a:pt x="5362913" y="4635764"/>
                  <a:pt x="5352311" y="4651582"/>
                </a:cubicBezTo>
                <a:cubicBezTo>
                  <a:pt x="5341711" y="4667400"/>
                  <a:pt x="5330773" y="4682124"/>
                  <a:pt x="5319498" y="4695754"/>
                </a:cubicBezTo>
                <a:lnTo>
                  <a:pt x="5318616" y="4696725"/>
                </a:lnTo>
                <a:lnTo>
                  <a:pt x="5318930" y="4690832"/>
                </a:lnTo>
                <a:cubicBezTo>
                  <a:pt x="5319141" y="4684354"/>
                  <a:pt x="5319246" y="4677328"/>
                  <a:pt x="5319246" y="4669756"/>
                </a:cubicBezTo>
                <a:cubicBezTo>
                  <a:pt x="5319246" y="4656967"/>
                  <a:pt x="5319582" y="4643337"/>
                  <a:pt x="5320256" y="4628865"/>
                </a:cubicBezTo>
                <a:cubicBezTo>
                  <a:pt x="5320928" y="4614393"/>
                  <a:pt x="5321686" y="4599753"/>
                  <a:pt x="5322527" y="4584945"/>
                </a:cubicBezTo>
                <a:cubicBezTo>
                  <a:pt x="5323369" y="4570137"/>
                  <a:pt x="5324042" y="4555413"/>
                  <a:pt x="5324546" y="4540773"/>
                </a:cubicBezTo>
                <a:cubicBezTo>
                  <a:pt x="5325051" y="4526133"/>
                  <a:pt x="5325135" y="4512082"/>
                  <a:pt x="5324799" y="4498620"/>
                </a:cubicBezTo>
                <a:cubicBezTo>
                  <a:pt x="5324799" y="4484485"/>
                  <a:pt x="5322275" y="4473295"/>
                  <a:pt x="5317226" y="4465049"/>
                </a:cubicBezTo>
                <a:cubicBezTo>
                  <a:pt x="5312178" y="4456804"/>
                  <a:pt x="5305868" y="4450914"/>
                  <a:pt x="5298296" y="4447380"/>
                </a:cubicBezTo>
                <a:cubicBezTo>
                  <a:pt x="5290723" y="4443846"/>
                  <a:pt x="5282898" y="4442080"/>
                  <a:pt x="5274821" y="4442080"/>
                </a:cubicBezTo>
                <a:close/>
                <a:moveTo>
                  <a:pt x="2420207" y="4441575"/>
                </a:moveTo>
                <a:cubicBezTo>
                  <a:pt x="2397995" y="4441575"/>
                  <a:pt x="2377045" y="4442164"/>
                  <a:pt x="2357356" y="4443342"/>
                </a:cubicBezTo>
                <a:cubicBezTo>
                  <a:pt x="2337669" y="4444520"/>
                  <a:pt x="2320841" y="4445866"/>
                  <a:pt x="2306874" y="4447380"/>
                </a:cubicBezTo>
                <a:cubicBezTo>
                  <a:pt x="2292908" y="4448895"/>
                  <a:pt x="2283232" y="4450157"/>
                  <a:pt x="2277847" y="4451166"/>
                </a:cubicBezTo>
                <a:cubicBezTo>
                  <a:pt x="2262702" y="4453522"/>
                  <a:pt x="2252101" y="4457813"/>
                  <a:pt x="2246043" y="4464039"/>
                </a:cubicBezTo>
                <a:cubicBezTo>
                  <a:pt x="2239985" y="4470266"/>
                  <a:pt x="2236956" y="4477586"/>
                  <a:pt x="2236956" y="4485999"/>
                </a:cubicBezTo>
                <a:cubicBezTo>
                  <a:pt x="2236956" y="4497105"/>
                  <a:pt x="2240658" y="4506529"/>
                  <a:pt x="2248063" y="4514269"/>
                </a:cubicBezTo>
                <a:cubicBezTo>
                  <a:pt x="2251765" y="4518140"/>
                  <a:pt x="2256392" y="4521043"/>
                  <a:pt x="2261945" y="4522978"/>
                </a:cubicBezTo>
                <a:lnTo>
                  <a:pt x="2275570" y="4525013"/>
                </a:lnTo>
                <a:lnTo>
                  <a:pt x="2275323" y="4531686"/>
                </a:lnTo>
                <a:cubicBezTo>
                  <a:pt x="2274986" y="4541951"/>
                  <a:pt x="2274650" y="4552131"/>
                  <a:pt x="2274313" y="4562228"/>
                </a:cubicBezTo>
                <a:cubicBezTo>
                  <a:pt x="2273977" y="4572324"/>
                  <a:pt x="2273809" y="4581580"/>
                  <a:pt x="2273809" y="4589993"/>
                </a:cubicBezTo>
                <a:cubicBezTo>
                  <a:pt x="2273809" y="4600090"/>
                  <a:pt x="2273640" y="4610102"/>
                  <a:pt x="2273304" y="4620030"/>
                </a:cubicBezTo>
                <a:cubicBezTo>
                  <a:pt x="2272967" y="4629959"/>
                  <a:pt x="2272547" y="4639550"/>
                  <a:pt x="2272041" y="4648805"/>
                </a:cubicBezTo>
                <a:cubicBezTo>
                  <a:pt x="2271537" y="4658061"/>
                  <a:pt x="2271116" y="4666979"/>
                  <a:pt x="2270780" y="4675561"/>
                </a:cubicBezTo>
                <a:cubicBezTo>
                  <a:pt x="2270443" y="4684143"/>
                  <a:pt x="2270275" y="4692473"/>
                  <a:pt x="2270275" y="4700550"/>
                </a:cubicBezTo>
                <a:cubicBezTo>
                  <a:pt x="2270275" y="4722426"/>
                  <a:pt x="2274313" y="4741861"/>
                  <a:pt x="2282390" y="4758857"/>
                </a:cubicBezTo>
                <a:cubicBezTo>
                  <a:pt x="2290468" y="4775853"/>
                  <a:pt x="2302247" y="4789063"/>
                  <a:pt x="2317728" y="4798486"/>
                </a:cubicBezTo>
                <a:cubicBezTo>
                  <a:pt x="2333210" y="4807909"/>
                  <a:pt x="2352225" y="4812621"/>
                  <a:pt x="2374773" y="4812621"/>
                </a:cubicBezTo>
                <a:cubicBezTo>
                  <a:pt x="2391937" y="4812621"/>
                  <a:pt x="2408597" y="4809929"/>
                  <a:pt x="2424751" y="4804544"/>
                </a:cubicBezTo>
                <a:cubicBezTo>
                  <a:pt x="2440905" y="4799159"/>
                  <a:pt x="2455798" y="4791755"/>
                  <a:pt x="2469428" y="4782332"/>
                </a:cubicBezTo>
                <a:cubicBezTo>
                  <a:pt x="2483058" y="4772908"/>
                  <a:pt x="2495006" y="4762391"/>
                  <a:pt x="2505271" y="4750780"/>
                </a:cubicBezTo>
                <a:cubicBezTo>
                  <a:pt x="2515535" y="4739169"/>
                  <a:pt x="2523528" y="4726885"/>
                  <a:pt x="2529250" y="4713928"/>
                </a:cubicBezTo>
                <a:cubicBezTo>
                  <a:pt x="2534971" y="4700971"/>
                  <a:pt x="2537832" y="4688266"/>
                  <a:pt x="2537832" y="4675814"/>
                </a:cubicBezTo>
                <a:cubicBezTo>
                  <a:pt x="2537832" y="4656967"/>
                  <a:pt x="2534214" y="4641486"/>
                  <a:pt x="2526978" y="4629370"/>
                </a:cubicBezTo>
                <a:cubicBezTo>
                  <a:pt x="2519742" y="4617254"/>
                  <a:pt x="2509730" y="4607830"/>
                  <a:pt x="2496941" y="4601099"/>
                </a:cubicBezTo>
                <a:cubicBezTo>
                  <a:pt x="2484152" y="4594368"/>
                  <a:pt x="2469512" y="4589488"/>
                  <a:pt x="2453021" y="4586460"/>
                </a:cubicBezTo>
                <a:cubicBezTo>
                  <a:pt x="2436531" y="4583431"/>
                  <a:pt x="2419114" y="4581580"/>
                  <a:pt x="2400772" y="4580906"/>
                </a:cubicBezTo>
                <a:lnTo>
                  <a:pt x="2350900" y="4580451"/>
                </a:lnTo>
                <a:lnTo>
                  <a:pt x="2351552" y="4554403"/>
                </a:lnTo>
                <a:lnTo>
                  <a:pt x="2352775" y="4516981"/>
                </a:lnTo>
                <a:lnTo>
                  <a:pt x="2366191" y="4515910"/>
                </a:lnTo>
                <a:cubicBezTo>
                  <a:pt x="2374773" y="4515489"/>
                  <a:pt x="2384029" y="4515279"/>
                  <a:pt x="2393957" y="4515279"/>
                </a:cubicBezTo>
                <a:cubicBezTo>
                  <a:pt x="2413477" y="4515279"/>
                  <a:pt x="2429883" y="4515868"/>
                  <a:pt x="2443177" y="4517046"/>
                </a:cubicBezTo>
                <a:cubicBezTo>
                  <a:pt x="2456471" y="4518224"/>
                  <a:pt x="2467577" y="4519402"/>
                  <a:pt x="2476496" y="4520580"/>
                </a:cubicBezTo>
                <a:cubicBezTo>
                  <a:pt x="2485415" y="4521758"/>
                  <a:pt x="2493576" y="4522347"/>
                  <a:pt x="2500980" y="4522347"/>
                </a:cubicBezTo>
                <a:cubicBezTo>
                  <a:pt x="2511412" y="4522347"/>
                  <a:pt x="2519742" y="4520075"/>
                  <a:pt x="2525968" y="4515532"/>
                </a:cubicBezTo>
                <a:cubicBezTo>
                  <a:pt x="2532195" y="4510988"/>
                  <a:pt x="2535308" y="4504341"/>
                  <a:pt x="2535308" y="4495591"/>
                </a:cubicBezTo>
                <a:cubicBezTo>
                  <a:pt x="2535308" y="4484822"/>
                  <a:pt x="2531269" y="4475482"/>
                  <a:pt x="2523192" y="4467573"/>
                </a:cubicBezTo>
                <a:cubicBezTo>
                  <a:pt x="2515115" y="4459664"/>
                  <a:pt x="2502662" y="4453354"/>
                  <a:pt x="2485835" y="4448642"/>
                </a:cubicBezTo>
                <a:cubicBezTo>
                  <a:pt x="2469007" y="4443931"/>
                  <a:pt x="2447132" y="4441575"/>
                  <a:pt x="2420207" y="4441575"/>
                </a:cubicBezTo>
                <a:close/>
                <a:moveTo>
                  <a:pt x="11160529" y="2879134"/>
                </a:moveTo>
                <a:lnTo>
                  <a:pt x="11297265" y="3283760"/>
                </a:lnTo>
                <a:lnTo>
                  <a:pt x="11021933" y="3283760"/>
                </a:lnTo>
                <a:close/>
                <a:moveTo>
                  <a:pt x="1035454" y="2879134"/>
                </a:moveTo>
                <a:lnTo>
                  <a:pt x="1172190" y="3283760"/>
                </a:lnTo>
                <a:lnTo>
                  <a:pt x="896858" y="3283760"/>
                </a:lnTo>
                <a:close/>
                <a:moveTo>
                  <a:pt x="8507332" y="2768443"/>
                </a:moveTo>
                <a:cubicBezTo>
                  <a:pt x="8617374" y="2768443"/>
                  <a:pt x="8709078" y="2810097"/>
                  <a:pt x="8782446" y="2893406"/>
                </a:cubicBezTo>
                <a:cubicBezTo>
                  <a:pt x="8839643" y="2958693"/>
                  <a:pt x="8868240" y="3036101"/>
                  <a:pt x="8868240" y="3125630"/>
                </a:cubicBezTo>
                <a:cubicBezTo>
                  <a:pt x="8868240" y="3213299"/>
                  <a:pt x="8839641" y="3290397"/>
                  <a:pt x="8782446" y="3356924"/>
                </a:cubicBezTo>
                <a:cubicBezTo>
                  <a:pt x="8710949" y="3440233"/>
                  <a:pt x="8619244" y="3481887"/>
                  <a:pt x="8507332" y="3481887"/>
                </a:cubicBezTo>
                <a:cubicBezTo>
                  <a:pt x="8395420" y="3481887"/>
                  <a:pt x="8304026" y="3439918"/>
                  <a:pt x="8233148" y="3355979"/>
                </a:cubicBezTo>
                <a:cubicBezTo>
                  <a:pt x="8175952" y="3288212"/>
                  <a:pt x="8147354" y="3211429"/>
                  <a:pt x="8147354" y="3125630"/>
                </a:cubicBezTo>
                <a:cubicBezTo>
                  <a:pt x="8147354" y="3083976"/>
                  <a:pt x="8154814" y="3042941"/>
                  <a:pt x="8169737" y="3002527"/>
                </a:cubicBezTo>
                <a:cubicBezTo>
                  <a:pt x="8195850" y="2931650"/>
                  <a:pt x="8239681" y="2874917"/>
                  <a:pt x="8301233" y="2832327"/>
                </a:cubicBezTo>
                <a:cubicBezTo>
                  <a:pt x="8362784" y="2789738"/>
                  <a:pt x="8431483" y="2768443"/>
                  <a:pt x="8507332" y="2768443"/>
                </a:cubicBezTo>
                <a:close/>
                <a:moveTo>
                  <a:pt x="2172204" y="2761931"/>
                </a:moveTo>
                <a:lnTo>
                  <a:pt x="2247708" y="2761931"/>
                </a:lnTo>
                <a:cubicBezTo>
                  <a:pt x="2376963" y="2761931"/>
                  <a:pt x="2474215" y="2805141"/>
                  <a:pt x="2539463" y="2891560"/>
                </a:cubicBezTo>
                <a:cubicBezTo>
                  <a:pt x="2588559" y="2956847"/>
                  <a:pt x="2613107" y="3033320"/>
                  <a:pt x="2613107" y="3120980"/>
                </a:cubicBezTo>
                <a:cubicBezTo>
                  <a:pt x="2613107" y="3208639"/>
                  <a:pt x="2588559" y="3285422"/>
                  <a:pt x="2539463" y="3351329"/>
                </a:cubicBezTo>
                <a:cubicBezTo>
                  <a:pt x="2474835" y="3437748"/>
                  <a:pt x="2377584" y="3480957"/>
                  <a:pt x="2247708" y="3480957"/>
                </a:cubicBezTo>
                <a:lnTo>
                  <a:pt x="2172204" y="3480957"/>
                </a:lnTo>
                <a:close/>
                <a:moveTo>
                  <a:pt x="9754102" y="2737747"/>
                </a:moveTo>
                <a:lnTo>
                  <a:pt x="9815712" y="2737747"/>
                </a:lnTo>
                <a:cubicBezTo>
                  <a:pt x="9884788" y="2737747"/>
                  <a:pt x="9934886" y="2752276"/>
                  <a:pt x="9966009" y="2781334"/>
                </a:cubicBezTo>
                <a:cubicBezTo>
                  <a:pt x="9998990" y="2812253"/>
                  <a:pt x="10015482" y="2850279"/>
                  <a:pt x="10015482" y="2895412"/>
                </a:cubicBezTo>
                <a:cubicBezTo>
                  <a:pt x="10015482" y="2940544"/>
                  <a:pt x="9998990" y="2978880"/>
                  <a:pt x="9966009" y="3010419"/>
                </a:cubicBezTo>
                <a:cubicBezTo>
                  <a:pt x="9935516" y="3039477"/>
                  <a:pt x="9885417" y="3054006"/>
                  <a:pt x="9815712" y="3054006"/>
                </a:cubicBezTo>
                <a:lnTo>
                  <a:pt x="9754102" y="3054006"/>
                </a:lnTo>
                <a:close/>
                <a:moveTo>
                  <a:pt x="10982865" y="2486599"/>
                </a:moveTo>
                <a:lnTo>
                  <a:pt x="10494523" y="3756289"/>
                </a:lnTo>
                <a:lnTo>
                  <a:pt x="10843339" y="3756289"/>
                </a:lnTo>
                <a:lnTo>
                  <a:pt x="10930775" y="3534907"/>
                </a:lnTo>
                <a:lnTo>
                  <a:pt x="11386561" y="3534907"/>
                </a:lnTo>
                <a:lnTo>
                  <a:pt x="11468417" y="3756289"/>
                </a:lnTo>
                <a:lnTo>
                  <a:pt x="11820954" y="3756289"/>
                </a:lnTo>
                <a:lnTo>
                  <a:pt x="11342843" y="2486599"/>
                </a:lnTo>
                <a:close/>
                <a:moveTo>
                  <a:pt x="9423890" y="2486599"/>
                </a:moveTo>
                <a:lnTo>
                  <a:pt x="9423890" y="3756289"/>
                </a:lnTo>
                <a:lnTo>
                  <a:pt x="9754102" y="3756289"/>
                </a:lnTo>
                <a:lnTo>
                  <a:pt x="9754102" y="3268878"/>
                </a:lnTo>
                <a:lnTo>
                  <a:pt x="10069433" y="3756289"/>
                </a:lnTo>
                <a:lnTo>
                  <a:pt x="10479640" y="3756289"/>
                </a:lnTo>
                <a:lnTo>
                  <a:pt x="10080595" y="3235391"/>
                </a:lnTo>
                <a:cubicBezTo>
                  <a:pt x="10155630" y="3218648"/>
                  <a:pt x="10214540" y="3188882"/>
                  <a:pt x="10257328" y="3146094"/>
                </a:cubicBezTo>
                <a:cubicBezTo>
                  <a:pt x="10324301" y="3079121"/>
                  <a:pt x="10357787" y="2989515"/>
                  <a:pt x="10357787" y="2877273"/>
                </a:cubicBezTo>
                <a:cubicBezTo>
                  <a:pt x="10357787" y="2779295"/>
                  <a:pt x="10328642" y="2694029"/>
                  <a:pt x="10270351" y="2621475"/>
                </a:cubicBezTo>
                <a:cubicBezTo>
                  <a:pt x="10198418" y="2531558"/>
                  <a:pt x="10087415" y="2486599"/>
                  <a:pt x="9937348" y="2486599"/>
                </a:cubicBezTo>
                <a:close/>
                <a:moveTo>
                  <a:pt x="6846448" y="2486599"/>
                </a:moveTo>
                <a:lnTo>
                  <a:pt x="6846448" y="2761931"/>
                </a:lnTo>
                <a:lnTo>
                  <a:pt x="7115268" y="2761931"/>
                </a:lnTo>
                <a:lnTo>
                  <a:pt x="7115268" y="3756289"/>
                </a:lnTo>
                <a:lnTo>
                  <a:pt x="7445481" y="3756289"/>
                </a:lnTo>
                <a:lnTo>
                  <a:pt x="7445481" y="2761931"/>
                </a:lnTo>
                <a:lnTo>
                  <a:pt x="7718952" y="2761931"/>
                </a:lnTo>
                <a:lnTo>
                  <a:pt x="7718952" y="2486599"/>
                </a:lnTo>
                <a:close/>
                <a:moveTo>
                  <a:pt x="5432915" y="2486599"/>
                </a:moveTo>
                <a:lnTo>
                  <a:pt x="5432915" y="3756289"/>
                </a:lnTo>
                <a:lnTo>
                  <a:pt x="5763128" y="3756289"/>
                </a:lnTo>
                <a:lnTo>
                  <a:pt x="5763128" y="2978663"/>
                </a:lnTo>
                <a:lnTo>
                  <a:pt x="6370532" y="3756289"/>
                </a:lnTo>
                <a:lnTo>
                  <a:pt x="6700745" y="3756289"/>
                </a:lnTo>
                <a:lnTo>
                  <a:pt x="6700745" y="2486599"/>
                </a:lnTo>
                <a:lnTo>
                  <a:pt x="6370532" y="2486599"/>
                </a:lnTo>
                <a:lnTo>
                  <a:pt x="6370532" y="3263296"/>
                </a:lnTo>
                <a:lnTo>
                  <a:pt x="5763128" y="2486599"/>
                </a:lnTo>
                <a:close/>
                <a:moveTo>
                  <a:pt x="4499465" y="2486599"/>
                </a:moveTo>
                <a:lnTo>
                  <a:pt x="4499465" y="3756289"/>
                </a:lnTo>
                <a:lnTo>
                  <a:pt x="5222212" y="3756289"/>
                </a:lnTo>
                <a:lnTo>
                  <a:pt x="5222212" y="3480957"/>
                </a:lnTo>
                <a:lnTo>
                  <a:pt x="4829678" y="3480957"/>
                </a:lnTo>
                <a:lnTo>
                  <a:pt x="4829678" y="3253994"/>
                </a:lnTo>
                <a:lnTo>
                  <a:pt x="5200818" y="3253994"/>
                </a:lnTo>
                <a:lnTo>
                  <a:pt x="5200818" y="2978663"/>
                </a:lnTo>
                <a:lnTo>
                  <a:pt x="4829678" y="2978663"/>
                </a:lnTo>
                <a:lnTo>
                  <a:pt x="4829678" y="2761931"/>
                </a:lnTo>
                <a:lnTo>
                  <a:pt x="5222212" y="2761931"/>
                </a:lnTo>
                <a:lnTo>
                  <a:pt x="5222212" y="2486599"/>
                </a:lnTo>
                <a:close/>
                <a:moveTo>
                  <a:pt x="3032951" y="2486599"/>
                </a:moveTo>
                <a:lnTo>
                  <a:pt x="3566872" y="3756289"/>
                </a:lnTo>
                <a:lnTo>
                  <a:pt x="3823601" y="3756289"/>
                </a:lnTo>
                <a:lnTo>
                  <a:pt x="4364962" y="2486599"/>
                </a:lnTo>
                <a:lnTo>
                  <a:pt x="4006845" y="2486599"/>
                </a:lnTo>
                <a:lnTo>
                  <a:pt x="3698026" y="3258645"/>
                </a:lnTo>
                <a:lnTo>
                  <a:pt x="3391999" y="2486599"/>
                </a:lnTo>
                <a:close/>
                <a:moveTo>
                  <a:pt x="1841991" y="2486599"/>
                </a:moveTo>
                <a:lnTo>
                  <a:pt x="1841991" y="3756289"/>
                </a:lnTo>
                <a:lnTo>
                  <a:pt x="2329403" y="3756289"/>
                </a:lnTo>
                <a:cubicBezTo>
                  <a:pt x="2397616" y="3756289"/>
                  <a:pt x="2464589" y="3744817"/>
                  <a:pt x="2530321" y="3721873"/>
                </a:cubicBezTo>
                <a:cubicBezTo>
                  <a:pt x="2654344" y="3678464"/>
                  <a:pt x="2756198" y="3600485"/>
                  <a:pt x="2835884" y="3487934"/>
                </a:cubicBezTo>
                <a:cubicBezTo>
                  <a:pt x="2915569" y="3375382"/>
                  <a:pt x="2955412" y="3253065"/>
                  <a:pt x="2955412" y="3120980"/>
                </a:cubicBezTo>
                <a:cubicBezTo>
                  <a:pt x="2955412" y="3026101"/>
                  <a:pt x="2933708" y="2934014"/>
                  <a:pt x="2890299" y="2844717"/>
                </a:cubicBezTo>
                <a:cubicBezTo>
                  <a:pt x="2836969" y="2736817"/>
                  <a:pt x="2760385" y="2650620"/>
                  <a:pt x="2660546" y="2586129"/>
                </a:cubicBezTo>
                <a:cubicBezTo>
                  <a:pt x="2558847" y="2519775"/>
                  <a:pt x="2448466" y="2486599"/>
                  <a:pt x="2329403" y="2486599"/>
                </a:cubicBezTo>
                <a:close/>
                <a:moveTo>
                  <a:pt x="857791" y="2486599"/>
                </a:moveTo>
                <a:lnTo>
                  <a:pt x="369448" y="3756289"/>
                </a:lnTo>
                <a:lnTo>
                  <a:pt x="718264" y="3756289"/>
                </a:lnTo>
                <a:lnTo>
                  <a:pt x="805701" y="3534907"/>
                </a:lnTo>
                <a:lnTo>
                  <a:pt x="1261487" y="3534907"/>
                </a:lnTo>
                <a:lnTo>
                  <a:pt x="1343342" y="3756289"/>
                </a:lnTo>
                <a:lnTo>
                  <a:pt x="1695879" y="3756289"/>
                </a:lnTo>
                <a:lnTo>
                  <a:pt x="1217769" y="2486599"/>
                </a:lnTo>
                <a:close/>
                <a:moveTo>
                  <a:pt x="8507332" y="2448462"/>
                </a:moveTo>
                <a:cubicBezTo>
                  <a:pt x="8284090" y="2448462"/>
                  <a:pt x="8107047" y="2522566"/>
                  <a:pt x="7976202" y="2670774"/>
                </a:cubicBezTo>
                <a:cubicBezTo>
                  <a:pt x="7924112" y="2729686"/>
                  <a:pt x="7882564" y="2800534"/>
                  <a:pt x="7851558" y="2883319"/>
                </a:cubicBezTo>
                <a:cubicBezTo>
                  <a:pt x="7820553" y="2966105"/>
                  <a:pt x="7805050" y="3046875"/>
                  <a:pt x="7805050" y="3125630"/>
                </a:cubicBezTo>
                <a:cubicBezTo>
                  <a:pt x="7805050" y="3298023"/>
                  <a:pt x="7862411" y="3449331"/>
                  <a:pt x="7977132" y="3579556"/>
                </a:cubicBezTo>
                <a:cubicBezTo>
                  <a:pt x="8107977" y="3727764"/>
                  <a:pt x="8284710" y="3801868"/>
                  <a:pt x="8507332" y="3801868"/>
                </a:cubicBezTo>
                <a:cubicBezTo>
                  <a:pt x="8730574" y="3801868"/>
                  <a:pt x="8907617" y="3727764"/>
                  <a:pt x="9038462" y="3579556"/>
                </a:cubicBezTo>
                <a:cubicBezTo>
                  <a:pt x="9153184" y="3449331"/>
                  <a:pt x="9210545" y="3298023"/>
                  <a:pt x="9210545" y="3125630"/>
                </a:cubicBezTo>
                <a:cubicBezTo>
                  <a:pt x="9210545" y="2952618"/>
                  <a:pt x="9153183" y="2800999"/>
                  <a:pt x="9038462" y="2670774"/>
                </a:cubicBezTo>
                <a:cubicBezTo>
                  <a:pt x="8907618" y="2522566"/>
                  <a:pt x="8730574" y="2448462"/>
                  <a:pt x="8507332" y="244846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6429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E1D22A-B285-DDD4-C1A8-E399892562E5}"/>
              </a:ext>
            </a:extLst>
          </p:cNvPr>
          <p:cNvSpPr/>
          <p:nvPr/>
        </p:nvSpPr>
        <p:spPr>
          <a:xfrm>
            <a:off x="-3315566" y="2257860"/>
            <a:ext cx="3278910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00693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70DDE55-E6FE-0078-691F-8439075ECB60}"/>
              </a:ext>
            </a:extLst>
          </p:cNvPr>
          <p:cNvSpPr/>
          <p:nvPr/>
        </p:nvSpPr>
        <p:spPr>
          <a:xfrm>
            <a:off x="555336" y="2229285"/>
            <a:ext cx="3061855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35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3631911" y="2229285"/>
            <a:ext cx="3061855" cy="2983346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</p:spTree>
    <p:extLst>
      <p:ext uri="{BB962C8B-B14F-4D97-AF65-F5344CB8AC3E}">
        <p14:creationId xmlns:p14="http://schemas.microsoft.com/office/powerpoint/2010/main" val="324015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6556086" y="2229285"/>
            <a:ext cx="3061855" cy="298334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04047C-7547-C5F4-D6D4-E7127FF34CF6}"/>
              </a:ext>
            </a:extLst>
          </p:cNvPr>
          <p:cNvSpPr txBox="1"/>
          <p:nvPr/>
        </p:nvSpPr>
        <p:spPr>
          <a:xfrm>
            <a:off x="6699828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</p:spTree>
    <p:extLst>
      <p:ext uri="{BB962C8B-B14F-4D97-AF65-F5344CB8AC3E}">
        <p14:creationId xmlns:p14="http://schemas.microsoft.com/office/powerpoint/2010/main" val="3186651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9199418" y="2229285"/>
            <a:ext cx="2780723" cy="2983346"/>
          </a:xfrm>
          <a:prstGeom prst="roundRect">
            <a:avLst/>
          </a:prstGeom>
          <a:solidFill>
            <a:srgbClr val="E4787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04047C-7547-C5F4-D6D4-E7127FF34CF6}"/>
              </a:ext>
            </a:extLst>
          </p:cNvPr>
          <p:cNvSpPr txBox="1"/>
          <p:nvPr/>
        </p:nvSpPr>
        <p:spPr>
          <a:xfrm>
            <a:off x="6699828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69F55C-5ABE-3EF2-DDDA-30B449BB4E7B}"/>
              </a:ext>
            </a:extLst>
          </p:cNvPr>
          <p:cNvSpPr txBox="1"/>
          <p:nvPr/>
        </p:nvSpPr>
        <p:spPr>
          <a:xfrm>
            <a:off x="9414453" y="2384755"/>
            <a:ext cx="24727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4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и коригиране и бъгове, проблеми и грешки.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от външни лица.</a:t>
            </a:r>
          </a:p>
        </p:txBody>
      </p:sp>
    </p:spTree>
    <p:extLst>
      <p:ext uri="{BB962C8B-B14F-4D97-AF65-F5344CB8AC3E}">
        <p14:creationId xmlns:p14="http://schemas.microsoft.com/office/powerpoint/2010/main" val="3386355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34</TotalTime>
  <Words>225</Words>
  <Application>Microsoft Office PowerPoint</Application>
  <PresentationFormat>Widescreen</PresentationFormat>
  <Paragraphs>51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Jura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Deyan Nikolov</dc:creator>
  <cp:lastModifiedBy>Deyan Nikolov</cp:lastModifiedBy>
  <cp:revision>3</cp:revision>
  <dcterms:created xsi:type="dcterms:W3CDTF">2023-11-19T21:52:19Z</dcterms:created>
  <dcterms:modified xsi:type="dcterms:W3CDTF">2023-11-20T07:15:24Z</dcterms:modified>
</cp:coreProperties>
</file>

<file path=docProps/thumbnail.jpeg>
</file>